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2"/>
  </p:notesMasterIdLst>
  <p:handoutMasterIdLst>
    <p:handoutMasterId r:id="rId23"/>
  </p:handoutMasterIdLst>
  <p:sldIdLst>
    <p:sldId id="285" r:id="rId5"/>
    <p:sldId id="277" r:id="rId6"/>
    <p:sldId id="261" r:id="rId7"/>
    <p:sldId id="262" r:id="rId8"/>
    <p:sldId id="293" r:id="rId9"/>
    <p:sldId id="294" r:id="rId10"/>
    <p:sldId id="263" r:id="rId11"/>
    <p:sldId id="295" r:id="rId12"/>
    <p:sldId id="296" r:id="rId13"/>
    <p:sldId id="297" r:id="rId14"/>
    <p:sldId id="298" r:id="rId15"/>
    <p:sldId id="299" r:id="rId16"/>
    <p:sldId id="300" r:id="rId17"/>
    <p:sldId id="301" r:id="rId18"/>
    <p:sldId id="302" r:id="rId19"/>
    <p:sldId id="275" r:id="rId20"/>
    <p:sldId id="29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48" userDrawn="1">
          <p15:clr>
            <a:srgbClr val="A4A3A4"/>
          </p15:clr>
        </p15:guide>
        <p15:guide id="2" pos="2664" userDrawn="1">
          <p15:clr>
            <a:srgbClr val="A4A3A4"/>
          </p15:clr>
        </p15:guide>
        <p15:guide id="3" orient="horz" pos="2664" userDrawn="1">
          <p15:clr>
            <a:srgbClr val="A4A3A4"/>
          </p15:clr>
        </p15:guide>
        <p15:guide id="4" orient="horz" pos="326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8637"/>
    <a:srgbClr val="6CA7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4EC643-0961-4F0D-BBD6-3F78CC56B642}" v="1" dt="2024-10-14T08:40:26.8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82" d="100"/>
          <a:sy n="82" d="100"/>
        </p:scale>
        <p:origin x="691" y="72"/>
      </p:cViewPr>
      <p:guideLst>
        <p:guide orient="horz" pos="3648"/>
        <p:guide pos="2664"/>
        <p:guide orient="horz" pos="2664"/>
        <p:guide orient="horz" pos="3264"/>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D32CE2-6C64-40A5-9DAB-DD3946A432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0569BD-8C5B-4110-9E60-C359DDF561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37E1B8-528F-4D87-8EBD-B843BAE2C861}" type="datetimeFigureOut">
              <a:rPr lang="en-US" smtClean="0"/>
              <a:t>10/14/2024</a:t>
            </a:fld>
            <a:endParaRPr lang="en-US" dirty="0"/>
          </a:p>
        </p:txBody>
      </p:sp>
      <p:sp>
        <p:nvSpPr>
          <p:cNvPr id="4" name="Footer Placeholder 3">
            <a:extLst>
              <a:ext uri="{FF2B5EF4-FFF2-40B4-BE49-F238E27FC236}">
                <a16:creationId xmlns:a16="http://schemas.microsoft.com/office/drawing/2014/main" id="{84C05E23-8F29-4628-B4F0-7CBCB7658F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159193352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E576D-777F-42E1-9739-7FD89F404092}" type="datetimeFigureOut">
              <a:rPr lang="en-US" smtClean="0"/>
              <a:t>10/14/2024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4F1A11-BB96-443E-B274-982C61AA7E0D}" type="slidenum">
              <a:rPr lang="en-US" smtClean="0"/>
              <a:t>‹#›</a:t>
            </a:fld>
            <a:endParaRPr lang="en-US" dirty="0"/>
          </a:p>
        </p:txBody>
      </p:sp>
    </p:spTree>
    <p:extLst>
      <p:ext uri="{BB962C8B-B14F-4D97-AF65-F5344CB8AC3E}">
        <p14:creationId xmlns:p14="http://schemas.microsoft.com/office/powerpoint/2010/main" val="1152896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6C2E115-5267-49A0-A702-59745AC649CC}"/>
              </a:ext>
            </a:extLst>
          </p:cNvPr>
          <p:cNvSpPr>
            <a:spLocks noGrp="1"/>
          </p:cNvSpPr>
          <p:nvPr>
            <p:ph type="pic" sz="quarter" idx="13"/>
          </p:nvPr>
        </p:nvSpPr>
        <p:spPr>
          <a:xfrm>
            <a:off x="0" y="0"/>
            <a:ext cx="12192000" cy="6858000"/>
          </a:xfrm>
        </p:spPr>
        <p:txBody>
          <a:bodyPr/>
          <a:lstStyle/>
          <a:p>
            <a:endParaRPr lang="en-US" dirty="0"/>
          </a:p>
        </p:txBody>
      </p:sp>
      <p:sp>
        <p:nvSpPr>
          <p:cNvPr id="21" name="Text Placeholder 8">
            <a:extLst>
              <a:ext uri="{FF2B5EF4-FFF2-40B4-BE49-F238E27FC236}">
                <a16:creationId xmlns:a16="http://schemas.microsoft.com/office/drawing/2014/main" id="{04479580-C1B1-4B70-875C-70152944FD5E}"/>
              </a:ext>
            </a:extLst>
          </p:cNvPr>
          <p:cNvSpPr>
            <a:spLocks noGrp="1"/>
          </p:cNvSpPr>
          <p:nvPr>
            <p:ph type="body" sz="quarter" idx="17" hasCustomPrompt="1"/>
          </p:nvPr>
        </p:nvSpPr>
        <p:spPr>
          <a:xfrm>
            <a:off x="2284355" y="4687178"/>
            <a:ext cx="1598515" cy="1681163"/>
          </a:xfrm>
        </p:spPr>
        <p:txBody>
          <a:bodyPr>
            <a:noAutofit/>
          </a:bodyPr>
          <a:lstStyle>
            <a:lvl1pPr marL="0" indent="0">
              <a:buNone/>
              <a:defRPr sz="15500" b="1">
                <a:solidFill>
                  <a:schemeClr val="tx1"/>
                </a:solidFill>
              </a:defRPr>
            </a:lvl1pPr>
          </a:lstStyle>
          <a:p>
            <a:pPr lvl="0"/>
            <a:r>
              <a:rPr lang="en-US"/>
              <a:t>M</a:t>
            </a:r>
          </a:p>
        </p:txBody>
      </p:sp>
      <p:sp>
        <p:nvSpPr>
          <p:cNvPr id="18" name="Text Placeholder 8">
            <a:extLst>
              <a:ext uri="{FF2B5EF4-FFF2-40B4-BE49-F238E27FC236}">
                <a16:creationId xmlns:a16="http://schemas.microsoft.com/office/drawing/2014/main" id="{1323CA5D-7F88-4E2C-B2E1-D03E010724BC}"/>
              </a:ext>
            </a:extLst>
          </p:cNvPr>
          <p:cNvSpPr>
            <a:spLocks noGrp="1"/>
          </p:cNvSpPr>
          <p:nvPr>
            <p:ph type="body" sz="quarter" idx="15" hasCustomPrompt="1"/>
          </p:nvPr>
        </p:nvSpPr>
        <p:spPr>
          <a:xfrm>
            <a:off x="3440172" y="1726672"/>
            <a:ext cx="1253665" cy="1681163"/>
          </a:xfrm>
        </p:spPr>
        <p:txBody>
          <a:bodyPr>
            <a:noAutofit/>
          </a:bodyPr>
          <a:lstStyle>
            <a:lvl1pPr marL="0" indent="0">
              <a:buNone/>
              <a:defRPr sz="15500" b="1">
                <a:solidFill>
                  <a:schemeClr val="tx1"/>
                </a:solidFill>
              </a:defRPr>
            </a:lvl1pPr>
          </a:lstStyle>
          <a:p>
            <a:pPr lvl="0"/>
            <a:r>
              <a:rPr lang="en-US" dirty="0"/>
              <a:t>T</a:t>
            </a:r>
          </a:p>
        </p:txBody>
      </p:sp>
      <p:sp>
        <p:nvSpPr>
          <p:cNvPr id="9" name="Text Placeholder 8">
            <a:extLst>
              <a:ext uri="{FF2B5EF4-FFF2-40B4-BE49-F238E27FC236}">
                <a16:creationId xmlns:a16="http://schemas.microsoft.com/office/drawing/2014/main" id="{2FDFF095-F8DE-447E-A83F-BD55BD03BEBB}"/>
              </a:ext>
            </a:extLst>
          </p:cNvPr>
          <p:cNvSpPr>
            <a:spLocks noGrp="1"/>
          </p:cNvSpPr>
          <p:nvPr>
            <p:ph type="body" sz="quarter" idx="14" hasCustomPrompt="1"/>
          </p:nvPr>
        </p:nvSpPr>
        <p:spPr>
          <a:xfrm>
            <a:off x="1903189" y="71740"/>
            <a:ext cx="1253665" cy="1681163"/>
          </a:xfrm>
        </p:spPr>
        <p:txBody>
          <a:bodyPr>
            <a:noAutofit/>
          </a:bodyPr>
          <a:lstStyle>
            <a:lvl1pPr marL="0" indent="0">
              <a:buNone/>
              <a:defRPr sz="15500" b="1">
                <a:solidFill>
                  <a:schemeClr val="tx1"/>
                </a:solidFill>
              </a:defRPr>
            </a:lvl1pPr>
          </a:lstStyle>
          <a:p>
            <a:pPr lvl="0"/>
            <a:r>
              <a:rPr lang="en-US"/>
              <a:t>S</a:t>
            </a:r>
          </a:p>
        </p:txBody>
      </p:sp>
      <p:sp>
        <p:nvSpPr>
          <p:cNvPr id="20" name="Text Placeholder 8">
            <a:extLst>
              <a:ext uri="{FF2B5EF4-FFF2-40B4-BE49-F238E27FC236}">
                <a16:creationId xmlns:a16="http://schemas.microsoft.com/office/drawing/2014/main" id="{FA2755C1-A0B6-448A-BE5D-4B492BB7BBE6}"/>
              </a:ext>
            </a:extLst>
          </p:cNvPr>
          <p:cNvSpPr>
            <a:spLocks noGrp="1"/>
          </p:cNvSpPr>
          <p:nvPr>
            <p:ph type="body" sz="quarter" idx="16" hasCustomPrompt="1"/>
          </p:nvPr>
        </p:nvSpPr>
        <p:spPr>
          <a:xfrm>
            <a:off x="629693" y="2858632"/>
            <a:ext cx="1253665" cy="1681163"/>
          </a:xfrm>
        </p:spPr>
        <p:txBody>
          <a:bodyPr>
            <a:noAutofit/>
          </a:bodyPr>
          <a:lstStyle>
            <a:lvl1pPr marL="0" indent="0">
              <a:buNone/>
              <a:defRPr sz="15500" b="1">
                <a:solidFill>
                  <a:schemeClr val="tx1"/>
                </a:solidFill>
              </a:defRPr>
            </a:lvl1pPr>
          </a:lstStyle>
          <a:p>
            <a:pPr lvl="0"/>
            <a:r>
              <a:rPr lang="en-US"/>
              <a:t>E</a:t>
            </a:r>
          </a:p>
        </p:txBody>
      </p:sp>
      <p:sp>
        <p:nvSpPr>
          <p:cNvPr id="2" name="Title 1">
            <a:extLst>
              <a:ext uri="{FF2B5EF4-FFF2-40B4-BE49-F238E27FC236}">
                <a16:creationId xmlns:a16="http://schemas.microsoft.com/office/drawing/2014/main" id="{A87F3357-BDC3-43CE-89C0-05F5AB973376}"/>
              </a:ext>
            </a:extLst>
          </p:cNvPr>
          <p:cNvSpPr>
            <a:spLocks noGrp="1"/>
          </p:cNvSpPr>
          <p:nvPr>
            <p:ph type="ctrTitle" hasCustomPrompt="1"/>
          </p:nvPr>
        </p:nvSpPr>
        <p:spPr>
          <a:xfrm>
            <a:off x="2373216" y="3667946"/>
            <a:ext cx="9285382" cy="1277857"/>
          </a:xfrm>
        </p:spPr>
        <p:txBody>
          <a:bodyPr anchor="ctr"/>
          <a:lstStyle>
            <a:lvl1pPr algn="l">
              <a:defRPr sz="6000" cap="all" baseline="0"/>
            </a:lvl1pPr>
          </a:lstStyle>
          <a:p>
            <a:r>
              <a:rPr lang="en-US" dirty="0"/>
              <a:t>Click to edit title</a:t>
            </a:r>
          </a:p>
        </p:txBody>
      </p:sp>
      <p:sp>
        <p:nvSpPr>
          <p:cNvPr id="3" name="Subtitle 2">
            <a:extLst>
              <a:ext uri="{FF2B5EF4-FFF2-40B4-BE49-F238E27FC236}">
                <a16:creationId xmlns:a16="http://schemas.microsoft.com/office/drawing/2014/main" id="{C0EFD7F6-12F1-44A8-B26F-82773993F165}"/>
              </a:ext>
            </a:extLst>
          </p:cNvPr>
          <p:cNvSpPr>
            <a:spLocks noGrp="1"/>
          </p:cNvSpPr>
          <p:nvPr>
            <p:ph type="subTitle" idx="1" hasCustomPrompt="1"/>
          </p:nvPr>
        </p:nvSpPr>
        <p:spPr>
          <a:xfrm>
            <a:off x="7970418" y="5325276"/>
            <a:ext cx="3677297" cy="682094"/>
          </a:xfrm>
        </p:spPr>
        <p:txBody>
          <a:bodyPr anchor="ct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a:t>
            </a:r>
          </a:p>
        </p:txBody>
      </p:sp>
      <p:cxnSp>
        <p:nvCxnSpPr>
          <p:cNvPr id="23" name="Straight Connector 22">
            <a:extLst>
              <a:ext uri="{FF2B5EF4-FFF2-40B4-BE49-F238E27FC236}">
                <a16:creationId xmlns:a16="http://schemas.microsoft.com/office/drawing/2014/main" id="{BE5B50AA-4BAC-4997-B444-E281DECD0DB4}"/>
              </a:ext>
            </a:extLst>
          </p:cNvPr>
          <p:cNvCxnSpPr>
            <a:cxnSpLocks/>
          </p:cNvCxnSpPr>
          <p:nvPr userDrawn="1"/>
        </p:nvCxnSpPr>
        <p:spPr>
          <a:xfrm>
            <a:off x="4579559" y="5744231"/>
            <a:ext cx="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2DEC412-0EF3-4D93-AF25-A2D2F5A5093A}"/>
              </a:ext>
            </a:extLst>
          </p:cNvPr>
          <p:cNvCxnSpPr>
            <a:cxnSpLocks/>
          </p:cNvCxnSpPr>
          <p:nvPr userDrawn="1"/>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C2836A9-D1F4-4562-B95F-B7BF8F4713B5}"/>
              </a:ext>
            </a:extLst>
          </p:cNvPr>
          <p:cNvCxnSpPr>
            <a:cxnSpLocks/>
          </p:cNvCxnSpPr>
          <p:nvPr userDrawn="1"/>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836124"/>
      </p:ext>
    </p:extLst>
  </p:cSld>
  <p:clrMapOvr>
    <a:masterClrMapping/>
  </p:clrMapOvr>
  <p:extLst>
    <p:ext uri="{DCECCB84-F9BA-43D5-87BE-67443E8EF086}">
      <p15:sldGuideLst xmlns:p15="http://schemas.microsoft.com/office/powerpoint/2012/main">
        <p15:guide id="1" pos="158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ntent with titl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29EDF1B-BFF2-495C-B3B8-4EE6F48140F0}"/>
              </a:ext>
            </a:extLst>
          </p:cNvPr>
          <p:cNvSpPr/>
          <p:nvPr userDrawn="1"/>
        </p:nvSpPr>
        <p:spPr>
          <a:xfrm>
            <a:off x="8412200"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629F2809-C0D4-4624-9BF4-7A5A02FC6504}"/>
              </a:ext>
            </a:extLst>
          </p:cNvPr>
          <p:cNvSpPr/>
          <p:nvPr userDrawn="1"/>
        </p:nvSpPr>
        <p:spPr>
          <a:xfrm>
            <a:off x="1034142"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FA38AFF1-A7FF-4F75-9E57-C1827806B34E}"/>
              </a:ext>
            </a:extLst>
          </p:cNvPr>
          <p:cNvSpPr/>
          <p:nvPr userDrawn="1"/>
        </p:nvSpPr>
        <p:spPr>
          <a:xfrm>
            <a:off x="4706975"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dirty="0"/>
              <a:t>Title 1</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2</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3</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Date Placeholder 2">
            <a:extLst>
              <a:ext uri="{FF2B5EF4-FFF2-40B4-BE49-F238E27FC236}">
                <a16:creationId xmlns:a16="http://schemas.microsoft.com/office/drawing/2014/main" id="{7EDA1598-95B9-4907-B9B9-46A0B9ACC8DA}"/>
              </a:ext>
            </a:extLst>
          </p:cNvPr>
          <p:cNvSpPr>
            <a:spLocks noGrp="1"/>
          </p:cNvSpPr>
          <p:nvPr>
            <p:ph type="dt" sz="half" idx="20"/>
          </p:nvPr>
        </p:nvSpPr>
        <p:spPr>
          <a:xfrm>
            <a:off x="838200" y="6356350"/>
            <a:ext cx="2743200" cy="365125"/>
          </a:xfrm>
        </p:spPr>
        <p:txBody>
          <a:bodyPr/>
          <a:lstStyle/>
          <a:p>
            <a:r>
              <a:rPr lang="en-US"/>
              <a:t>1/7/20XX</a:t>
            </a:r>
            <a:endParaRPr lang="en-US" dirty="0"/>
          </a:p>
        </p:txBody>
      </p:sp>
      <p:sp>
        <p:nvSpPr>
          <p:cNvPr id="19" name="Footer Placeholder 3">
            <a:extLst>
              <a:ext uri="{FF2B5EF4-FFF2-40B4-BE49-F238E27FC236}">
                <a16:creationId xmlns:a16="http://schemas.microsoft.com/office/drawing/2014/main" id="{63AF9C34-CC92-4EDC-9D5F-1FABCEB87400}"/>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0" name="Slide Number Placeholder 4">
            <a:extLst>
              <a:ext uri="{FF2B5EF4-FFF2-40B4-BE49-F238E27FC236}">
                <a16:creationId xmlns:a16="http://schemas.microsoft.com/office/drawing/2014/main" id="{EAEA54FD-376F-4285-9684-F9DFDE0B4727}"/>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0367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pic 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FBFD526-F385-422D-A7A7-BCE72D8141B2}"/>
              </a:ext>
            </a:extLst>
          </p:cNvPr>
          <p:cNvSpPr>
            <a:spLocks noGrp="1"/>
          </p:cNvSpPr>
          <p:nvPr>
            <p:ph type="pic" sz="quarter" idx="41"/>
          </p:nvPr>
        </p:nvSpPr>
        <p:spPr>
          <a:xfrm>
            <a:off x="0" y="3"/>
            <a:ext cx="5288281" cy="6857999"/>
          </a:xfrm>
          <a:custGeom>
            <a:avLst/>
            <a:gdLst>
              <a:gd name="connsiteX0" fmla="*/ 0 w 5288281"/>
              <a:gd name="connsiteY0" fmla="*/ 0 h 6857999"/>
              <a:gd name="connsiteX1" fmla="*/ 1707378 w 5288281"/>
              <a:gd name="connsiteY1" fmla="*/ 0 h 6857999"/>
              <a:gd name="connsiteX2" fmla="*/ 1707378 w 5288281"/>
              <a:gd name="connsiteY2" fmla="*/ 1511096 h 6857999"/>
              <a:gd name="connsiteX3" fmla="*/ 5288281 w 5288281"/>
              <a:gd name="connsiteY3" fmla="*/ 1511096 h 6857999"/>
              <a:gd name="connsiteX4" fmla="*/ 5288281 w 5288281"/>
              <a:gd name="connsiteY4" fmla="*/ 3253159 h 6857999"/>
              <a:gd name="connsiteX5" fmla="*/ 1707378 w 5288281"/>
              <a:gd name="connsiteY5" fmla="*/ 3253159 h 6857999"/>
              <a:gd name="connsiteX6" fmla="*/ 1707378 w 5288281"/>
              <a:gd name="connsiteY6" fmla="*/ 5115860 h 6857999"/>
              <a:gd name="connsiteX7" fmla="*/ 5272034 w 5288281"/>
              <a:gd name="connsiteY7" fmla="*/ 5115860 h 6857999"/>
              <a:gd name="connsiteX8" fmla="*/ 5272034 w 5288281"/>
              <a:gd name="connsiteY8" fmla="*/ 6857999 h 6857999"/>
              <a:gd name="connsiteX9" fmla="*/ 0 w 5288281"/>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8281" h="6857999">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7999"/>
                </a:lnTo>
                <a:lnTo>
                  <a:pt x="0" y="6857999"/>
                </a:lnTo>
                <a:close/>
              </a:path>
            </a:pathLst>
          </a:custGeom>
        </p:spPr>
        <p:txBody>
          <a:bodyPr wrap="square" anchor="ctr">
            <a:noAutofit/>
          </a:bodyPr>
          <a:lstStyle>
            <a:lvl1pPr marL="0" indent="0" algn="ctr">
              <a:buNone/>
              <a:defRPr/>
            </a:lvl1pPr>
          </a:lstStyle>
          <a:p>
            <a:endParaRPr lang="en-US" dirty="0"/>
          </a:p>
        </p:txBody>
      </p:sp>
      <p:sp>
        <p:nvSpPr>
          <p:cNvPr id="31" name="Titl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anchor="t">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3" name="Text Placeholder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4" name="Text Placeholder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5" name="Text Placeholder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6" name="Text Placeholder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39" name="Text Placeholder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0" name="Text Placeholder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1" name="Text Placeholder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74238"/>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2" name="Text Placeholder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74889"/>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3" name="Text Placeholder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6921"/>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15" name="Date Placeholder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a:lstStyle>
            <a:lvl1pPr>
              <a:defRPr>
                <a:solidFill>
                  <a:schemeClr val="tx1"/>
                </a:solidFill>
              </a:defRPr>
            </a:lvl1pPr>
          </a:lstStyle>
          <a:p>
            <a:r>
              <a:rPr lang="en-US"/>
              <a:t>1/7/20XX</a:t>
            </a:r>
            <a:endParaRPr lang="en-US" dirty="0"/>
          </a:p>
        </p:txBody>
      </p:sp>
      <p:sp>
        <p:nvSpPr>
          <p:cNvPr id="16" name="Footer Placeholder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17" name="Slide Number Placeholder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1290837"/>
      </p:ext>
    </p:extLst>
  </p:cSld>
  <p:clrMapOvr>
    <a:masterClrMapping/>
  </p:clrMapOvr>
  <p:extLst>
    <p:ext uri="{DCECCB84-F9BA-43D5-87BE-67443E8EF086}">
      <p15:sldGuideLst xmlns:p15="http://schemas.microsoft.com/office/powerpoint/2012/main">
        <p15:guide id="1" orient="horz" pos="20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with 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7239003"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r>
              <a:rPr lang="en-US"/>
              <a:t>1/7/20XX</a:t>
            </a:r>
            <a:endParaRPr lang="en-US" dirty="0"/>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E0011F19-A2C9-4F67-A7F1-592B85FFBAC8}"/>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C7C8CFDC-095C-4312-A01D-7430D1FEAA6F}"/>
              </a:ext>
            </a:extLst>
          </p:cNvPr>
          <p:cNvCxnSpPr>
            <a:cxnSpLocks/>
          </p:cNvCxnSpPr>
          <p:nvPr userDrawn="1"/>
        </p:nvCxnSpPr>
        <p:spPr>
          <a:xfrm>
            <a:off x="6096000" y="2603500"/>
            <a:ext cx="0" cy="42545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DE385DE-9334-4CED-AD7E-F63A320B0512}"/>
              </a:ext>
            </a:extLst>
          </p:cNvPr>
          <p:cNvSpPr/>
          <p:nvPr userDrawn="1"/>
        </p:nvSpPr>
        <p:spPr>
          <a:xfrm>
            <a:off x="0" y="2324100"/>
            <a:ext cx="12192000" cy="633411"/>
          </a:xfrm>
          <a:prstGeom prst="rect">
            <a:avLst/>
          </a:prstGeom>
          <a:gradFill>
            <a:gsLst>
              <a:gs pos="0">
                <a:schemeClr val="accent1"/>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211839B3-0E6A-4750-8862-3A55B0FEF98F}"/>
              </a:ext>
            </a:extLst>
          </p:cNvPr>
          <p:cNvSpPr>
            <a:spLocks noGrp="1"/>
          </p:cNvSpPr>
          <p:nvPr>
            <p:ph type="body" idx="13"/>
          </p:nvPr>
        </p:nvSpPr>
        <p:spPr>
          <a:xfrm>
            <a:off x="838201" y="2413000"/>
            <a:ext cx="4114795"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2">
            <a:extLst>
              <a:ext uri="{FF2B5EF4-FFF2-40B4-BE49-F238E27FC236}">
                <a16:creationId xmlns:a16="http://schemas.microsoft.com/office/drawing/2014/main" id="{E72DA832-BD58-447B-A20E-EA3A7F4EAFF0}"/>
              </a:ext>
            </a:extLst>
          </p:cNvPr>
          <p:cNvSpPr>
            <a:spLocks noGrp="1"/>
          </p:cNvSpPr>
          <p:nvPr>
            <p:ph type="body" idx="14"/>
          </p:nvPr>
        </p:nvSpPr>
        <p:spPr>
          <a:xfrm>
            <a:off x="7239003" y="2413000"/>
            <a:ext cx="4114797"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Footer Placeholder 7">
            <a:extLst>
              <a:ext uri="{FF2B5EF4-FFF2-40B4-BE49-F238E27FC236}">
                <a16:creationId xmlns:a16="http://schemas.microsoft.com/office/drawing/2014/main" id="{64EBCEB5-BD23-4BD0-BB31-DF6A631D5996}"/>
              </a:ext>
            </a:extLst>
          </p:cNvPr>
          <p:cNvSpPr>
            <a:spLocks noGrp="1"/>
          </p:cNvSpPr>
          <p:nvPr>
            <p:ph type="ftr" sz="quarter" idx="11"/>
          </p:nvPr>
        </p:nvSpPr>
        <p:spPr>
          <a:xfrm>
            <a:off x="7239002" y="6356350"/>
            <a:ext cx="3038469" cy="365125"/>
          </a:xfrm>
        </p:spPr>
        <p:txBody>
          <a:bodyPr/>
          <a:lstStyle>
            <a:lvl1pPr algn="l">
              <a:defRPr/>
            </a:lvl1pPr>
          </a:lstStyle>
          <a:p>
            <a:r>
              <a:rPr lang="en-US" dirty="0"/>
              <a:t>Pitch deck</a:t>
            </a:r>
          </a:p>
        </p:txBody>
      </p:sp>
    </p:spTree>
    <p:extLst>
      <p:ext uri="{BB962C8B-B14F-4D97-AF65-F5344CB8AC3E}">
        <p14:creationId xmlns:p14="http://schemas.microsoft.com/office/powerpoint/2010/main" val="33484456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caling">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157335" y="182200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157335" y="216748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7080795" y="333998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7080795" y="368546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6231710" y="485796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6231710" y="520344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Arrow Connector 6">
            <a:extLst>
              <a:ext uri="{FF2B5EF4-FFF2-40B4-BE49-F238E27FC236}">
                <a16:creationId xmlns:a16="http://schemas.microsoft.com/office/drawing/2014/main" id="{274844B5-3E4A-4209-AD6C-31EB9B57D62E}"/>
              </a:ext>
            </a:extLst>
          </p:cNvPr>
          <p:cNvCxnSpPr>
            <a:cxnSpLocks/>
          </p:cNvCxnSpPr>
          <p:nvPr userDrawn="1"/>
        </p:nvCxnSpPr>
        <p:spPr>
          <a:xfrm flipV="1">
            <a:off x="4369950" y="805543"/>
            <a:ext cx="3648352" cy="6052189"/>
          </a:xfrm>
          <a:prstGeom prst="straightConnector1">
            <a:avLst/>
          </a:prstGeom>
          <a:ln w="19050">
            <a:tailEnd type="arrow" w="lg" len="lg"/>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1519057B-4248-4880-A89E-5DCBBB157285}"/>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9760112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B7A5A-4225-417D-92C6-1C9A16E37C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r>
              <a:rPr lang="en-US"/>
              <a:t>1/7/20XX</a:t>
            </a:r>
            <a:endParaRPr lang="en-US" dirty="0"/>
          </a:p>
        </p:txBody>
      </p:sp>
      <p:sp>
        <p:nvSpPr>
          <p:cNvPr id="6" name="Footer Placeholder 5">
            <a:extLst>
              <a:ext uri="{FF2B5EF4-FFF2-40B4-BE49-F238E27FC236}">
                <a16:creationId xmlns:a16="http://schemas.microsoft.com/office/drawing/2014/main" id="{9B9BA8EE-BF3B-4E61-9241-4BC605B36525}"/>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3402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611C53D-85FC-41D8-9A69-F4734072CC48}"/>
              </a:ext>
            </a:extLst>
          </p:cNvPr>
          <p:cNvSpPr>
            <a:spLocks noGrp="1"/>
          </p:cNvSpPr>
          <p:nvPr>
            <p:ph type="body" idx="1"/>
          </p:nvPr>
        </p:nvSpPr>
        <p:spPr>
          <a:xfrm>
            <a:off x="1034142" y="2046288"/>
            <a:ext cx="5544458"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7446CE-03E2-409B-B8EF-7C188C1E68CD}"/>
              </a:ext>
            </a:extLst>
          </p:cNvPr>
          <p:cNvSpPr>
            <a:spLocks noGrp="1"/>
          </p:cNvSpPr>
          <p:nvPr>
            <p:ph sz="half" idx="2"/>
          </p:nvPr>
        </p:nvSpPr>
        <p:spPr>
          <a:xfrm>
            <a:off x="1034142" y="3162300"/>
            <a:ext cx="5544458"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F4FC59-2ADF-4A3F-BBF9-07FF022209A3}"/>
              </a:ext>
            </a:extLst>
          </p:cNvPr>
          <p:cNvSpPr>
            <a:spLocks noGrp="1"/>
          </p:cNvSpPr>
          <p:nvPr>
            <p:ph type="body" sz="quarter" idx="3"/>
          </p:nvPr>
        </p:nvSpPr>
        <p:spPr>
          <a:xfrm>
            <a:off x="7240588" y="2046288"/>
            <a:ext cx="4114800"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6" name="Content Placeholder 5">
            <a:extLst>
              <a:ext uri="{FF2B5EF4-FFF2-40B4-BE49-F238E27FC236}">
                <a16:creationId xmlns:a16="http://schemas.microsoft.com/office/drawing/2014/main" id="{447F889E-7C42-4396-AEE8-7B337AFAF1E4}"/>
              </a:ext>
            </a:extLst>
          </p:cNvPr>
          <p:cNvSpPr>
            <a:spLocks noGrp="1"/>
          </p:cNvSpPr>
          <p:nvPr>
            <p:ph sz="quarter" idx="4"/>
          </p:nvPr>
        </p:nvSpPr>
        <p:spPr>
          <a:xfrm>
            <a:off x="7240588" y="3162300"/>
            <a:ext cx="4114800"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3D57D1-26E8-4CE2-AAA6-482AA55FCF3C}"/>
              </a:ext>
            </a:extLst>
          </p:cNvPr>
          <p:cNvSpPr>
            <a:spLocks noGrp="1"/>
          </p:cNvSpPr>
          <p:nvPr>
            <p:ph type="dt" sz="half" idx="10"/>
          </p:nvPr>
        </p:nvSpPr>
        <p:spPr/>
        <p:txBody>
          <a:bodyPr/>
          <a:lstStyle/>
          <a:p>
            <a:r>
              <a:rPr lang="en-US"/>
              <a:t>1/7/20XX</a:t>
            </a:r>
            <a:endParaRPr lang="en-US" dirty="0"/>
          </a:p>
        </p:txBody>
      </p:sp>
      <p:sp>
        <p:nvSpPr>
          <p:cNvPr id="8" name="Footer Placeholder 7">
            <a:extLst>
              <a:ext uri="{FF2B5EF4-FFF2-40B4-BE49-F238E27FC236}">
                <a16:creationId xmlns:a16="http://schemas.microsoft.com/office/drawing/2014/main" id="{BC24918E-7FEA-4406-B5C4-9CA22363D48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6015B8D0-7EB3-42DC-AD4D-51B34268A06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2FF7DCBA-487E-4B33-BB90-0DADF952CACF}"/>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2" name="Straight Connector 11">
            <a:extLst>
              <a:ext uri="{FF2B5EF4-FFF2-40B4-BE49-F238E27FC236}">
                <a16:creationId xmlns:a16="http://schemas.microsoft.com/office/drawing/2014/main" id="{5679E440-088D-4C5E-AE96-53292A60A147}"/>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2513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34142" y="1850572"/>
            <a:ext cx="10134601" cy="4093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1034142" y="670094"/>
            <a:ext cx="10134601"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24162065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 4 up">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C7B19AA7-3B63-43B8-BE54-6F7F01B26251}"/>
              </a:ext>
            </a:extLst>
          </p:cNvPr>
          <p:cNvSpPr>
            <a:spLocks noGrp="1"/>
          </p:cNvSpPr>
          <p:nvPr>
            <p:ph type="pic" sz="quarter" idx="16"/>
          </p:nvPr>
        </p:nvSpPr>
        <p:spPr>
          <a:xfrm>
            <a:off x="8804817" y="2233881"/>
            <a:ext cx="3387182" cy="2390238"/>
          </a:xfrm>
          <a:custGeom>
            <a:avLst/>
            <a:gdLst>
              <a:gd name="connsiteX0" fmla="*/ 1033243 w 3387182"/>
              <a:gd name="connsiteY0" fmla="*/ 0 h 2390238"/>
              <a:gd name="connsiteX1" fmla="*/ 3387182 w 3387182"/>
              <a:gd name="connsiteY1" fmla="*/ 0 h 2390238"/>
              <a:gd name="connsiteX2" fmla="*/ 3378264 w 3387182"/>
              <a:gd name="connsiteY2" fmla="*/ 2390238 h 2390238"/>
              <a:gd name="connsiteX3" fmla="*/ 0 w 3387182"/>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87182" h="2390238">
                <a:moveTo>
                  <a:pt x="1033243" y="0"/>
                </a:moveTo>
                <a:lnTo>
                  <a:pt x="3387182" y="0"/>
                </a:lnTo>
                <a:lnTo>
                  <a:pt x="3378264" y="2390238"/>
                </a:lnTo>
                <a:lnTo>
                  <a:pt x="0" y="2390238"/>
                </a:lnTo>
                <a:close/>
              </a:path>
            </a:pathLst>
          </a:custGeom>
        </p:spPr>
        <p:txBody>
          <a:bodyPr wrap="square" anchor="ctr">
            <a:noAutofit/>
          </a:bodyPr>
          <a:lstStyle>
            <a:lvl1pPr marL="0" indent="0" algn="ctr">
              <a:buNone/>
              <a:defRPr sz="1400"/>
            </a:lvl1pPr>
          </a:lstStyle>
          <a:p>
            <a:endParaRPr lang="en-US" dirty="0"/>
          </a:p>
        </p:txBody>
      </p:sp>
      <p:sp>
        <p:nvSpPr>
          <p:cNvPr id="21" name="Picture Placeholder 20">
            <a:extLst>
              <a:ext uri="{FF2B5EF4-FFF2-40B4-BE49-F238E27FC236}">
                <a16:creationId xmlns:a16="http://schemas.microsoft.com/office/drawing/2014/main" id="{1B55057A-5AE4-4EAE-8E1E-189462BF3155}"/>
              </a:ext>
            </a:extLst>
          </p:cNvPr>
          <p:cNvSpPr>
            <a:spLocks noGrp="1"/>
          </p:cNvSpPr>
          <p:nvPr>
            <p:ph type="pic" sz="quarter" idx="15"/>
          </p:nvPr>
        </p:nvSpPr>
        <p:spPr>
          <a:xfrm>
            <a:off x="5690016"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endParaRPr lang="en-US" dirty="0"/>
          </a:p>
        </p:txBody>
      </p:sp>
      <p:sp>
        <p:nvSpPr>
          <p:cNvPr id="17" name="Picture Placeholder 16">
            <a:extLst>
              <a:ext uri="{FF2B5EF4-FFF2-40B4-BE49-F238E27FC236}">
                <a16:creationId xmlns:a16="http://schemas.microsoft.com/office/drawing/2014/main" id="{A4433358-37F4-4631-87BD-71A4E90A4CD6}"/>
              </a:ext>
            </a:extLst>
          </p:cNvPr>
          <p:cNvSpPr>
            <a:spLocks noGrp="1"/>
          </p:cNvSpPr>
          <p:nvPr>
            <p:ph type="pic" sz="quarter" idx="14"/>
          </p:nvPr>
        </p:nvSpPr>
        <p:spPr>
          <a:xfrm>
            <a:off x="2575215"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endParaRPr lang="en-US" dirty="0"/>
          </a:p>
        </p:txBody>
      </p:sp>
      <p:sp>
        <p:nvSpPr>
          <p:cNvPr id="14" name="Picture Placeholder 13">
            <a:extLst>
              <a:ext uri="{FF2B5EF4-FFF2-40B4-BE49-F238E27FC236}">
                <a16:creationId xmlns:a16="http://schemas.microsoft.com/office/drawing/2014/main" id="{A663A4BE-7DD2-4FAC-B36C-6A1DAB074082}"/>
              </a:ext>
            </a:extLst>
          </p:cNvPr>
          <p:cNvSpPr>
            <a:spLocks noGrp="1"/>
          </p:cNvSpPr>
          <p:nvPr>
            <p:ph type="pic" sz="quarter" idx="13"/>
          </p:nvPr>
        </p:nvSpPr>
        <p:spPr>
          <a:xfrm>
            <a:off x="0" y="2233881"/>
            <a:ext cx="3378263" cy="2390238"/>
          </a:xfrm>
          <a:custGeom>
            <a:avLst/>
            <a:gdLst>
              <a:gd name="connsiteX0" fmla="*/ 0 w 3378263"/>
              <a:gd name="connsiteY0" fmla="*/ 0 h 2390238"/>
              <a:gd name="connsiteX1" fmla="*/ 3378263 w 3378263"/>
              <a:gd name="connsiteY1" fmla="*/ 0 h 2390238"/>
              <a:gd name="connsiteX2" fmla="*/ 2345020 w 3378263"/>
              <a:gd name="connsiteY2" fmla="*/ 2390238 h 2390238"/>
              <a:gd name="connsiteX3" fmla="*/ 0 w 3378263"/>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78263" h="2390238">
                <a:moveTo>
                  <a:pt x="0" y="0"/>
                </a:moveTo>
                <a:lnTo>
                  <a:pt x="3378263" y="0"/>
                </a:lnTo>
                <a:lnTo>
                  <a:pt x="2345020" y="2390238"/>
                </a:lnTo>
                <a:lnTo>
                  <a:pt x="0" y="2390238"/>
                </a:lnTo>
                <a:close/>
              </a:path>
            </a:pathLst>
          </a:custGeom>
        </p:spPr>
        <p:txBody>
          <a:bodyPr wrap="square" anchor="ctr">
            <a:noAutofit/>
          </a:bodyPr>
          <a:lstStyle>
            <a:lvl1pPr marL="0" indent="0" algn="ctr">
              <a:buNone/>
              <a:defRPr sz="1400"/>
            </a:lvl1pPr>
          </a:lstStyle>
          <a:p>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6" name="Text Placeholder 15">
            <a:extLst>
              <a:ext uri="{FF2B5EF4-FFF2-40B4-BE49-F238E27FC236}">
                <a16:creationId xmlns:a16="http://schemas.microsoft.com/office/drawing/2014/main" id="{CEC8B31E-90EA-47DA-88C8-7210550FECC1}"/>
              </a:ext>
            </a:extLst>
          </p:cNvPr>
          <p:cNvSpPr>
            <a:spLocks noGrp="1"/>
          </p:cNvSpPr>
          <p:nvPr>
            <p:ph type="body" sz="quarter" idx="23" hasCustomPrompt="1"/>
          </p:nvPr>
        </p:nvSpPr>
        <p:spPr>
          <a:xfrm>
            <a:off x="3554933"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7" name="Text Placeholder 18">
            <a:extLst>
              <a:ext uri="{FF2B5EF4-FFF2-40B4-BE49-F238E27FC236}">
                <a16:creationId xmlns:a16="http://schemas.microsoft.com/office/drawing/2014/main" id="{0B29C3B6-1467-4DB9-A2AE-6C825488954D}"/>
              </a:ext>
            </a:extLst>
          </p:cNvPr>
          <p:cNvSpPr>
            <a:spLocks noGrp="1"/>
          </p:cNvSpPr>
          <p:nvPr>
            <p:ph type="body" sz="quarter" idx="24" hasCustomPrompt="1"/>
          </p:nvPr>
        </p:nvSpPr>
        <p:spPr>
          <a:xfrm>
            <a:off x="3554932"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931476"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931475"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0" name="Text Placeholder 15">
            <a:extLst>
              <a:ext uri="{FF2B5EF4-FFF2-40B4-BE49-F238E27FC236}">
                <a16:creationId xmlns:a16="http://schemas.microsoft.com/office/drawing/2014/main" id="{FE6695F4-4900-48B5-9D68-486774B8D7F5}"/>
              </a:ext>
            </a:extLst>
          </p:cNvPr>
          <p:cNvSpPr>
            <a:spLocks noGrp="1"/>
          </p:cNvSpPr>
          <p:nvPr>
            <p:ph type="body" sz="quarter" idx="27" hasCustomPrompt="1"/>
          </p:nvPr>
        </p:nvSpPr>
        <p:spPr>
          <a:xfrm>
            <a:off x="6177835"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1" name="Text Placeholder 18">
            <a:extLst>
              <a:ext uri="{FF2B5EF4-FFF2-40B4-BE49-F238E27FC236}">
                <a16:creationId xmlns:a16="http://schemas.microsoft.com/office/drawing/2014/main" id="{FF214FA8-F7B7-40D8-A97C-52E0B0BDE16A}"/>
              </a:ext>
            </a:extLst>
          </p:cNvPr>
          <p:cNvSpPr>
            <a:spLocks noGrp="1"/>
          </p:cNvSpPr>
          <p:nvPr>
            <p:ph type="body" sz="quarter" idx="28" hasCustomPrompt="1"/>
          </p:nvPr>
        </p:nvSpPr>
        <p:spPr>
          <a:xfrm>
            <a:off x="6177834"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2" name="Text Placeholder 15">
            <a:extLst>
              <a:ext uri="{FF2B5EF4-FFF2-40B4-BE49-F238E27FC236}">
                <a16:creationId xmlns:a16="http://schemas.microsoft.com/office/drawing/2014/main" id="{56B0AF9E-C16A-4170-A149-1E47AC0D81C5}"/>
              </a:ext>
            </a:extLst>
          </p:cNvPr>
          <p:cNvSpPr>
            <a:spLocks noGrp="1"/>
          </p:cNvSpPr>
          <p:nvPr>
            <p:ph type="body" sz="quarter" idx="29" hasCustomPrompt="1"/>
          </p:nvPr>
        </p:nvSpPr>
        <p:spPr>
          <a:xfrm>
            <a:off x="8800181" y="5057897"/>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3" name="Text Placeholder 18">
            <a:extLst>
              <a:ext uri="{FF2B5EF4-FFF2-40B4-BE49-F238E27FC236}">
                <a16:creationId xmlns:a16="http://schemas.microsoft.com/office/drawing/2014/main" id="{B1CB5369-F6CE-41B6-ACE8-9FA5781CB428}"/>
              </a:ext>
            </a:extLst>
          </p:cNvPr>
          <p:cNvSpPr>
            <a:spLocks noGrp="1"/>
          </p:cNvSpPr>
          <p:nvPr>
            <p:ph type="body" sz="quarter" idx="30" hasCustomPrompt="1"/>
          </p:nvPr>
        </p:nvSpPr>
        <p:spPr>
          <a:xfrm>
            <a:off x="8800180" y="5403373"/>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Tree>
    <p:extLst>
      <p:ext uri="{BB962C8B-B14F-4D97-AF65-F5344CB8AC3E}">
        <p14:creationId xmlns:p14="http://schemas.microsoft.com/office/powerpoint/2010/main" val="11411511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 8 up">
    <p:spTree>
      <p:nvGrpSpPr>
        <p:cNvPr id="1" name=""/>
        <p:cNvGrpSpPr/>
        <p:nvPr/>
      </p:nvGrpSpPr>
      <p:grpSpPr>
        <a:xfrm>
          <a:off x="0" y="0"/>
          <a:ext cx="0" cy="0"/>
          <a:chOff x="0" y="0"/>
          <a:chExt cx="0" cy="0"/>
        </a:xfrm>
      </p:grpSpPr>
      <p:sp>
        <p:nvSpPr>
          <p:cNvPr id="66" name="Picture Placeholder 65">
            <a:extLst>
              <a:ext uri="{FF2B5EF4-FFF2-40B4-BE49-F238E27FC236}">
                <a16:creationId xmlns:a16="http://schemas.microsoft.com/office/drawing/2014/main" id="{88E0AC7A-AA85-427E-8B83-AEEF229EDA41}"/>
              </a:ext>
            </a:extLst>
          </p:cNvPr>
          <p:cNvSpPr>
            <a:spLocks noGrp="1"/>
          </p:cNvSpPr>
          <p:nvPr>
            <p:ph type="pic" sz="quarter" idx="38"/>
          </p:nvPr>
        </p:nvSpPr>
        <p:spPr>
          <a:xfrm>
            <a:off x="10383802" y="3121794"/>
            <a:ext cx="1808198" cy="1097726"/>
          </a:xfrm>
          <a:custGeom>
            <a:avLst/>
            <a:gdLst>
              <a:gd name="connsiteX0" fmla="*/ 474569 w 1808198"/>
              <a:gd name="connsiteY0" fmla="*/ 0 h 1097726"/>
              <a:gd name="connsiteX1" fmla="*/ 1799279 w 1808198"/>
              <a:gd name="connsiteY1" fmla="*/ 0 h 1097726"/>
              <a:gd name="connsiteX2" fmla="*/ 1808198 w 1808198"/>
              <a:gd name="connsiteY2" fmla="*/ 1097726 h 1097726"/>
              <a:gd name="connsiteX3" fmla="*/ 0 w 1808198"/>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808198" h="1097726">
                <a:moveTo>
                  <a:pt x="474569" y="0"/>
                </a:moveTo>
                <a:lnTo>
                  <a:pt x="1799279" y="0"/>
                </a:lnTo>
                <a:lnTo>
                  <a:pt x="1808198" y="1097726"/>
                </a:lnTo>
                <a:lnTo>
                  <a:pt x="0" y="1097726"/>
                </a:lnTo>
                <a:close/>
              </a:path>
            </a:pathLst>
          </a:custGeom>
        </p:spPr>
        <p:txBody>
          <a:bodyPr wrap="square" anchor="ctr">
            <a:noAutofit/>
          </a:bodyPr>
          <a:lstStyle>
            <a:lvl1pPr marL="0" indent="0" algn="ctr">
              <a:buNone/>
              <a:defRPr sz="1050"/>
            </a:lvl1pPr>
          </a:lstStyle>
          <a:p>
            <a:endParaRPr lang="en-US" dirty="0"/>
          </a:p>
        </p:txBody>
      </p:sp>
      <p:sp>
        <p:nvSpPr>
          <p:cNvPr id="63" name="Picture Placeholder 62">
            <a:extLst>
              <a:ext uri="{FF2B5EF4-FFF2-40B4-BE49-F238E27FC236}">
                <a16:creationId xmlns:a16="http://schemas.microsoft.com/office/drawing/2014/main" id="{E6437AD1-FE22-40AE-8BB8-8B8B9C5770F8}"/>
              </a:ext>
            </a:extLst>
          </p:cNvPr>
          <p:cNvSpPr>
            <a:spLocks noGrp="1"/>
          </p:cNvSpPr>
          <p:nvPr>
            <p:ph type="pic" sz="quarter" idx="37"/>
          </p:nvPr>
        </p:nvSpPr>
        <p:spPr>
          <a:xfrm>
            <a:off x="8900427"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endParaRPr lang="en-US" dirty="0"/>
          </a:p>
        </p:txBody>
      </p:sp>
      <p:sp>
        <p:nvSpPr>
          <p:cNvPr id="60" name="Picture Placeholder 59">
            <a:extLst>
              <a:ext uri="{FF2B5EF4-FFF2-40B4-BE49-F238E27FC236}">
                <a16:creationId xmlns:a16="http://schemas.microsoft.com/office/drawing/2014/main" id="{97978D8E-FCD0-4E7C-BD0B-F2F47BA1B2D5}"/>
              </a:ext>
            </a:extLst>
          </p:cNvPr>
          <p:cNvSpPr>
            <a:spLocks noGrp="1"/>
          </p:cNvSpPr>
          <p:nvPr>
            <p:ph type="pic" sz="quarter" idx="36"/>
          </p:nvPr>
        </p:nvSpPr>
        <p:spPr>
          <a:xfrm>
            <a:off x="7416963" y="3121794"/>
            <a:ext cx="1799279" cy="1097726"/>
          </a:xfrm>
          <a:custGeom>
            <a:avLst/>
            <a:gdLst>
              <a:gd name="connsiteX0" fmla="*/ 474570 w 1799279"/>
              <a:gd name="connsiteY0" fmla="*/ 0 h 1097726"/>
              <a:gd name="connsiteX1" fmla="*/ 1799279 w 1799279"/>
              <a:gd name="connsiteY1" fmla="*/ 0 h 1097726"/>
              <a:gd name="connsiteX2" fmla="*/ 132479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70" y="0"/>
                </a:moveTo>
                <a:lnTo>
                  <a:pt x="1799279" y="0"/>
                </a:lnTo>
                <a:lnTo>
                  <a:pt x="1324799" y="1097726"/>
                </a:lnTo>
                <a:lnTo>
                  <a:pt x="0" y="1097726"/>
                </a:lnTo>
                <a:close/>
              </a:path>
            </a:pathLst>
          </a:custGeom>
        </p:spPr>
        <p:txBody>
          <a:bodyPr wrap="square" anchor="ctr">
            <a:noAutofit/>
          </a:bodyPr>
          <a:lstStyle>
            <a:lvl1pPr marL="0" indent="0" algn="ctr">
              <a:buNone/>
              <a:defRPr sz="1050"/>
            </a:lvl1pPr>
          </a:lstStyle>
          <a:p>
            <a:endParaRPr lang="en-US" dirty="0"/>
          </a:p>
        </p:txBody>
      </p:sp>
      <p:sp>
        <p:nvSpPr>
          <p:cNvPr id="55" name="Picture Placeholder 54">
            <a:extLst>
              <a:ext uri="{FF2B5EF4-FFF2-40B4-BE49-F238E27FC236}">
                <a16:creationId xmlns:a16="http://schemas.microsoft.com/office/drawing/2014/main" id="{83197EDA-7F24-4C0A-B859-34173E066FC8}"/>
              </a:ext>
            </a:extLst>
          </p:cNvPr>
          <p:cNvSpPr>
            <a:spLocks noGrp="1"/>
          </p:cNvSpPr>
          <p:nvPr>
            <p:ph type="pic" sz="quarter" idx="35"/>
          </p:nvPr>
        </p:nvSpPr>
        <p:spPr>
          <a:xfrm>
            <a:off x="5933589" y="3121794"/>
            <a:ext cx="1799125" cy="1097726"/>
          </a:xfrm>
          <a:custGeom>
            <a:avLst/>
            <a:gdLst>
              <a:gd name="connsiteX0" fmla="*/ 474570 w 1799125"/>
              <a:gd name="connsiteY0" fmla="*/ 0 h 1097726"/>
              <a:gd name="connsiteX1" fmla="*/ 1799125 w 1799125"/>
              <a:gd name="connsiteY1" fmla="*/ 0 h 1097726"/>
              <a:gd name="connsiteX2" fmla="*/ 1799125 w 1799125"/>
              <a:gd name="connsiteY2" fmla="*/ 356 h 1097726"/>
              <a:gd name="connsiteX3" fmla="*/ 1324799 w 1799125"/>
              <a:gd name="connsiteY3" fmla="*/ 1097726 h 1097726"/>
              <a:gd name="connsiteX4" fmla="*/ 0 w 1799125"/>
              <a:gd name="connsiteY4" fmla="*/ 1097726 h 1097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125" h="1097726">
                <a:moveTo>
                  <a:pt x="474570" y="0"/>
                </a:moveTo>
                <a:lnTo>
                  <a:pt x="1799125" y="0"/>
                </a:lnTo>
                <a:lnTo>
                  <a:pt x="1799125" y="356"/>
                </a:lnTo>
                <a:lnTo>
                  <a:pt x="1324799" y="1097726"/>
                </a:lnTo>
                <a:lnTo>
                  <a:pt x="0" y="1097726"/>
                </a:lnTo>
                <a:close/>
              </a:path>
            </a:pathLst>
          </a:custGeom>
        </p:spPr>
        <p:txBody>
          <a:bodyPr wrap="square" anchor="ctr">
            <a:noAutofit/>
          </a:bodyPr>
          <a:lstStyle>
            <a:lvl1pPr marL="0" indent="0" algn="ctr">
              <a:buNone/>
              <a:defRPr sz="1050"/>
            </a:lvl1pPr>
          </a:lstStyle>
          <a:p>
            <a:endParaRPr lang="en-US" dirty="0"/>
          </a:p>
        </p:txBody>
      </p:sp>
      <p:sp>
        <p:nvSpPr>
          <p:cNvPr id="52" name="Picture Placeholder 51">
            <a:extLst>
              <a:ext uri="{FF2B5EF4-FFF2-40B4-BE49-F238E27FC236}">
                <a16:creationId xmlns:a16="http://schemas.microsoft.com/office/drawing/2014/main" id="{D5CFC424-FDBC-4BD5-B5FB-E2C7B5DE6006}"/>
              </a:ext>
            </a:extLst>
          </p:cNvPr>
          <p:cNvSpPr>
            <a:spLocks noGrp="1"/>
          </p:cNvSpPr>
          <p:nvPr>
            <p:ph type="pic" sz="quarter" idx="34"/>
          </p:nvPr>
        </p:nvSpPr>
        <p:spPr>
          <a:xfrm>
            <a:off x="4450214"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endParaRPr lang="en-US" dirty="0"/>
          </a:p>
        </p:txBody>
      </p:sp>
      <p:sp>
        <p:nvSpPr>
          <p:cNvPr id="49" name="Picture Placeholder 48">
            <a:extLst>
              <a:ext uri="{FF2B5EF4-FFF2-40B4-BE49-F238E27FC236}">
                <a16:creationId xmlns:a16="http://schemas.microsoft.com/office/drawing/2014/main" id="{B2475369-85E0-474D-9454-6911B2BB54D5}"/>
              </a:ext>
            </a:extLst>
          </p:cNvPr>
          <p:cNvSpPr>
            <a:spLocks noGrp="1"/>
          </p:cNvSpPr>
          <p:nvPr>
            <p:ph type="pic" sz="quarter" idx="33"/>
          </p:nvPr>
        </p:nvSpPr>
        <p:spPr>
          <a:xfrm>
            <a:off x="2966838"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endParaRPr lang="en-US" dirty="0"/>
          </a:p>
        </p:txBody>
      </p:sp>
      <p:sp>
        <p:nvSpPr>
          <p:cNvPr id="46" name="Picture Placeholder 45">
            <a:extLst>
              <a:ext uri="{FF2B5EF4-FFF2-40B4-BE49-F238E27FC236}">
                <a16:creationId xmlns:a16="http://schemas.microsoft.com/office/drawing/2014/main" id="{9231E13B-CD8C-48FC-A6DB-E87F08B46287}"/>
              </a:ext>
            </a:extLst>
          </p:cNvPr>
          <p:cNvSpPr>
            <a:spLocks noGrp="1"/>
          </p:cNvSpPr>
          <p:nvPr>
            <p:ph type="pic" sz="quarter" idx="32"/>
          </p:nvPr>
        </p:nvSpPr>
        <p:spPr>
          <a:xfrm>
            <a:off x="1483375" y="3121794"/>
            <a:ext cx="1799279" cy="1097726"/>
          </a:xfrm>
          <a:custGeom>
            <a:avLst/>
            <a:gdLst>
              <a:gd name="connsiteX0" fmla="*/ 474569 w 1799279"/>
              <a:gd name="connsiteY0" fmla="*/ 0 h 1097726"/>
              <a:gd name="connsiteX1" fmla="*/ 1799279 w 1799279"/>
              <a:gd name="connsiteY1" fmla="*/ 0 h 1097726"/>
              <a:gd name="connsiteX2" fmla="*/ 1324798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69" y="0"/>
                </a:moveTo>
                <a:lnTo>
                  <a:pt x="1799279" y="0"/>
                </a:lnTo>
                <a:lnTo>
                  <a:pt x="1324798" y="1097726"/>
                </a:lnTo>
                <a:lnTo>
                  <a:pt x="0" y="1097726"/>
                </a:lnTo>
                <a:close/>
              </a:path>
            </a:pathLst>
          </a:custGeom>
        </p:spPr>
        <p:txBody>
          <a:bodyPr wrap="square" anchor="ctr">
            <a:noAutofit/>
          </a:bodyPr>
          <a:lstStyle>
            <a:lvl1pPr marL="0" indent="0" algn="ctr">
              <a:buNone/>
              <a:defRPr sz="1050"/>
            </a:lvl1pPr>
          </a:lstStyle>
          <a:p>
            <a:endParaRPr lang="en-US" dirty="0"/>
          </a:p>
        </p:txBody>
      </p:sp>
      <p:sp>
        <p:nvSpPr>
          <p:cNvPr id="43" name="Picture Placeholder 42">
            <a:extLst>
              <a:ext uri="{FF2B5EF4-FFF2-40B4-BE49-F238E27FC236}">
                <a16:creationId xmlns:a16="http://schemas.microsoft.com/office/drawing/2014/main" id="{9A7D62AC-CCFA-44C3-98ED-F750B562B964}"/>
              </a:ext>
            </a:extLst>
          </p:cNvPr>
          <p:cNvSpPr>
            <a:spLocks noGrp="1"/>
          </p:cNvSpPr>
          <p:nvPr>
            <p:ph type="pic" sz="quarter" idx="31"/>
          </p:nvPr>
        </p:nvSpPr>
        <p:spPr>
          <a:xfrm>
            <a:off x="1" y="3121794"/>
            <a:ext cx="1799279" cy="1097726"/>
          </a:xfrm>
          <a:custGeom>
            <a:avLst/>
            <a:gdLst>
              <a:gd name="connsiteX0" fmla="*/ 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0" y="2325820"/>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409" y="2586626"/>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7" name="Text Placeholder 15">
            <a:extLst>
              <a:ext uri="{FF2B5EF4-FFF2-40B4-BE49-F238E27FC236}">
                <a16:creationId xmlns:a16="http://schemas.microsoft.com/office/drawing/2014/main" id="{F3625817-ADC5-402C-BF70-E72E180EA94F}"/>
              </a:ext>
            </a:extLst>
          </p:cNvPr>
          <p:cNvSpPr>
            <a:spLocks noGrp="1"/>
          </p:cNvSpPr>
          <p:nvPr>
            <p:ph type="body" sz="quarter" idx="39" hasCustomPrompt="1"/>
          </p:nvPr>
        </p:nvSpPr>
        <p:spPr>
          <a:xfrm>
            <a:off x="3429000"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68" name="Text Placeholder 18">
            <a:extLst>
              <a:ext uri="{FF2B5EF4-FFF2-40B4-BE49-F238E27FC236}">
                <a16:creationId xmlns:a16="http://schemas.microsoft.com/office/drawing/2014/main" id="{1CD742BF-928E-4F96-A707-0762F7415A8F}"/>
              </a:ext>
            </a:extLst>
          </p:cNvPr>
          <p:cNvSpPr>
            <a:spLocks noGrp="1"/>
          </p:cNvSpPr>
          <p:nvPr>
            <p:ph type="body" sz="quarter" idx="40" hasCustomPrompt="1"/>
          </p:nvPr>
        </p:nvSpPr>
        <p:spPr>
          <a:xfrm>
            <a:off x="3429005"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9" name="Text Placeholder 15">
            <a:extLst>
              <a:ext uri="{FF2B5EF4-FFF2-40B4-BE49-F238E27FC236}">
                <a16:creationId xmlns:a16="http://schemas.microsoft.com/office/drawing/2014/main" id="{F63CF451-68B6-4006-B393-3926AD5577FC}"/>
              </a:ext>
            </a:extLst>
          </p:cNvPr>
          <p:cNvSpPr>
            <a:spLocks noGrp="1"/>
          </p:cNvSpPr>
          <p:nvPr>
            <p:ph type="body" sz="quarter" idx="41" hasCustomPrompt="1"/>
          </p:nvPr>
        </p:nvSpPr>
        <p:spPr>
          <a:xfrm>
            <a:off x="6395597"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0" name="Text Placeholder 18">
            <a:extLst>
              <a:ext uri="{FF2B5EF4-FFF2-40B4-BE49-F238E27FC236}">
                <a16:creationId xmlns:a16="http://schemas.microsoft.com/office/drawing/2014/main" id="{0812886F-184C-40A8-A729-8B4B49268797}"/>
              </a:ext>
            </a:extLst>
          </p:cNvPr>
          <p:cNvSpPr>
            <a:spLocks noGrp="1"/>
          </p:cNvSpPr>
          <p:nvPr>
            <p:ph type="body" sz="quarter" idx="42" hasCustomPrompt="1"/>
          </p:nvPr>
        </p:nvSpPr>
        <p:spPr>
          <a:xfrm>
            <a:off x="6395602"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1" name="Text Placeholder 15">
            <a:extLst>
              <a:ext uri="{FF2B5EF4-FFF2-40B4-BE49-F238E27FC236}">
                <a16:creationId xmlns:a16="http://schemas.microsoft.com/office/drawing/2014/main" id="{227745AB-F0A1-4D69-B3E7-1E05EC5A83C9}"/>
              </a:ext>
            </a:extLst>
          </p:cNvPr>
          <p:cNvSpPr>
            <a:spLocks noGrp="1"/>
          </p:cNvSpPr>
          <p:nvPr>
            <p:ph type="body" sz="quarter" idx="43" hasCustomPrompt="1"/>
          </p:nvPr>
        </p:nvSpPr>
        <p:spPr>
          <a:xfrm>
            <a:off x="9371508"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2" name="Text Placeholder 18">
            <a:extLst>
              <a:ext uri="{FF2B5EF4-FFF2-40B4-BE49-F238E27FC236}">
                <a16:creationId xmlns:a16="http://schemas.microsoft.com/office/drawing/2014/main" id="{FA1D1660-FDA5-41B8-9EE3-ADA0E15F0CD7}"/>
              </a:ext>
            </a:extLst>
          </p:cNvPr>
          <p:cNvSpPr>
            <a:spLocks noGrp="1"/>
          </p:cNvSpPr>
          <p:nvPr>
            <p:ph type="body" sz="quarter" idx="44" hasCustomPrompt="1"/>
          </p:nvPr>
        </p:nvSpPr>
        <p:spPr>
          <a:xfrm>
            <a:off x="9371513"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3" name="Text Placeholder 15">
            <a:extLst>
              <a:ext uri="{FF2B5EF4-FFF2-40B4-BE49-F238E27FC236}">
                <a16:creationId xmlns:a16="http://schemas.microsoft.com/office/drawing/2014/main" id="{40B672B5-5EF2-428E-8952-03BB5F47FB44}"/>
              </a:ext>
            </a:extLst>
          </p:cNvPr>
          <p:cNvSpPr>
            <a:spLocks noGrp="1"/>
          </p:cNvSpPr>
          <p:nvPr>
            <p:ph type="body" sz="quarter" idx="45" hasCustomPrompt="1"/>
          </p:nvPr>
        </p:nvSpPr>
        <p:spPr>
          <a:xfrm>
            <a:off x="1483375"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4" name="Text Placeholder 18">
            <a:extLst>
              <a:ext uri="{FF2B5EF4-FFF2-40B4-BE49-F238E27FC236}">
                <a16:creationId xmlns:a16="http://schemas.microsoft.com/office/drawing/2014/main" id="{AAB3392A-4B63-483C-B97B-A962BA72959A}"/>
              </a:ext>
            </a:extLst>
          </p:cNvPr>
          <p:cNvSpPr>
            <a:spLocks noGrp="1"/>
          </p:cNvSpPr>
          <p:nvPr>
            <p:ph type="body" sz="quarter" idx="46" hasCustomPrompt="1"/>
          </p:nvPr>
        </p:nvSpPr>
        <p:spPr>
          <a:xfrm>
            <a:off x="1483380"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5" name="Text Placeholder 15">
            <a:extLst>
              <a:ext uri="{FF2B5EF4-FFF2-40B4-BE49-F238E27FC236}">
                <a16:creationId xmlns:a16="http://schemas.microsoft.com/office/drawing/2014/main" id="{52F154E0-81D0-4ED7-81F5-F2A41F6EE2EA}"/>
              </a:ext>
            </a:extLst>
          </p:cNvPr>
          <p:cNvSpPr>
            <a:spLocks noGrp="1"/>
          </p:cNvSpPr>
          <p:nvPr>
            <p:ph type="body" sz="quarter" idx="47" hasCustomPrompt="1"/>
          </p:nvPr>
        </p:nvSpPr>
        <p:spPr>
          <a:xfrm>
            <a:off x="4457493"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6" name="Text Placeholder 18">
            <a:extLst>
              <a:ext uri="{FF2B5EF4-FFF2-40B4-BE49-F238E27FC236}">
                <a16:creationId xmlns:a16="http://schemas.microsoft.com/office/drawing/2014/main" id="{D57D2666-5AA0-4552-8434-DE134549DA05}"/>
              </a:ext>
            </a:extLst>
          </p:cNvPr>
          <p:cNvSpPr>
            <a:spLocks noGrp="1"/>
          </p:cNvSpPr>
          <p:nvPr>
            <p:ph type="body" sz="quarter" idx="48" hasCustomPrompt="1"/>
          </p:nvPr>
        </p:nvSpPr>
        <p:spPr>
          <a:xfrm>
            <a:off x="4457498"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7" name="Text Placeholder 15">
            <a:extLst>
              <a:ext uri="{FF2B5EF4-FFF2-40B4-BE49-F238E27FC236}">
                <a16:creationId xmlns:a16="http://schemas.microsoft.com/office/drawing/2014/main" id="{7E6E0780-44C2-48C7-99F2-E711D9BFA855}"/>
              </a:ext>
            </a:extLst>
          </p:cNvPr>
          <p:cNvSpPr>
            <a:spLocks noGrp="1"/>
          </p:cNvSpPr>
          <p:nvPr>
            <p:ph type="body" sz="quarter" idx="49" hasCustomPrompt="1"/>
          </p:nvPr>
        </p:nvSpPr>
        <p:spPr>
          <a:xfrm>
            <a:off x="7416963" y="4502202"/>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8" name="Text Placeholder 18">
            <a:extLst>
              <a:ext uri="{FF2B5EF4-FFF2-40B4-BE49-F238E27FC236}">
                <a16:creationId xmlns:a16="http://schemas.microsoft.com/office/drawing/2014/main" id="{41A5DBDC-E19D-4B74-863C-D63A78E49380}"/>
              </a:ext>
            </a:extLst>
          </p:cNvPr>
          <p:cNvSpPr>
            <a:spLocks noGrp="1"/>
          </p:cNvSpPr>
          <p:nvPr>
            <p:ph type="body" sz="quarter" idx="50" hasCustomPrompt="1"/>
          </p:nvPr>
        </p:nvSpPr>
        <p:spPr>
          <a:xfrm>
            <a:off x="7416968" y="4763008"/>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9" name="Text Placeholder 15">
            <a:extLst>
              <a:ext uri="{FF2B5EF4-FFF2-40B4-BE49-F238E27FC236}">
                <a16:creationId xmlns:a16="http://schemas.microsoft.com/office/drawing/2014/main" id="{EEFB1377-2783-49F1-A131-38F4B63B90C4}"/>
              </a:ext>
            </a:extLst>
          </p:cNvPr>
          <p:cNvSpPr>
            <a:spLocks noGrp="1"/>
          </p:cNvSpPr>
          <p:nvPr>
            <p:ph type="body" sz="quarter" idx="51" hasCustomPrompt="1"/>
          </p:nvPr>
        </p:nvSpPr>
        <p:spPr>
          <a:xfrm>
            <a:off x="10376433" y="4527297"/>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80" name="Text Placeholder 18">
            <a:extLst>
              <a:ext uri="{FF2B5EF4-FFF2-40B4-BE49-F238E27FC236}">
                <a16:creationId xmlns:a16="http://schemas.microsoft.com/office/drawing/2014/main" id="{C188F315-95C8-490A-AB31-6B6D7A7A5357}"/>
              </a:ext>
            </a:extLst>
          </p:cNvPr>
          <p:cNvSpPr>
            <a:spLocks noGrp="1"/>
          </p:cNvSpPr>
          <p:nvPr>
            <p:ph type="body" sz="quarter" idx="52" hasCustomPrompt="1"/>
          </p:nvPr>
        </p:nvSpPr>
        <p:spPr>
          <a:xfrm>
            <a:off x="10376438" y="4788103"/>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Tree>
    <p:extLst>
      <p:ext uri="{BB962C8B-B14F-4D97-AF65-F5344CB8AC3E}">
        <p14:creationId xmlns:p14="http://schemas.microsoft.com/office/powerpoint/2010/main" val="10519082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4 column with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 Placeholder 2">
            <a:extLst>
              <a:ext uri="{FF2B5EF4-FFF2-40B4-BE49-F238E27FC236}">
                <a16:creationId xmlns:a16="http://schemas.microsoft.com/office/drawing/2014/main" id="{3135F811-46C6-4574-99D7-6B90FE873BDF}"/>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1" name="Content Placeholder 3">
            <a:extLst>
              <a:ext uri="{FF2B5EF4-FFF2-40B4-BE49-F238E27FC236}">
                <a16:creationId xmlns:a16="http://schemas.microsoft.com/office/drawing/2014/main" id="{AB03F056-6BD3-4D1E-B794-6796E05CC4CF}"/>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2" name="Text Placeholder 4">
            <a:extLst>
              <a:ext uri="{FF2B5EF4-FFF2-40B4-BE49-F238E27FC236}">
                <a16:creationId xmlns:a16="http://schemas.microsoft.com/office/drawing/2014/main" id="{DD442E15-02E7-470A-B455-1641DC03E513}"/>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Content Placeholder 5">
            <a:extLst>
              <a:ext uri="{FF2B5EF4-FFF2-40B4-BE49-F238E27FC236}">
                <a16:creationId xmlns:a16="http://schemas.microsoft.com/office/drawing/2014/main" id="{7AB804A3-DDE8-4F7C-AA96-94BD898660F1}"/>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Text Placeholder 2">
            <a:extLst>
              <a:ext uri="{FF2B5EF4-FFF2-40B4-BE49-F238E27FC236}">
                <a16:creationId xmlns:a16="http://schemas.microsoft.com/office/drawing/2014/main" id="{41D76E21-775F-4F86-8F17-E8258055D6DE}"/>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5" name="Content Placeholder 3">
            <a:extLst>
              <a:ext uri="{FF2B5EF4-FFF2-40B4-BE49-F238E27FC236}">
                <a16:creationId xmlns:a16="http://schemas.microsoft.com/office/drawing/2014/main" id="{290EB005-534F-4E5E-81D4-3795AF32C8FB}"/>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Text Placeholder 2">
            <a:extLst>
              <a:ext uri="{FF2B5EF4-FFF2-40B4-BE49-F238E27FC236}">
                <a16:creationId xmlns:a16="http://schemas.microsoft.com/office/drawing/2014/main" id="{4DDA664B-9E00-41E2-903A-87130EEDB2DF}"/>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7" name="Content Placeholder 3">
            <a:extLst>
              <a:ext uri="{FF2B5EF4-FFF2-40B4-BE49-F238E27FC236}">
                <a16:creationId xmlns:a16="http://schemas.microsoft.com/office/drawing/2014/main" id="{F38183B6-48F8-4715-8596-BFC77AFE9243}"/>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8" name="Text Placeholder 2">
            <a:extLst>
              <a:ext uri="{FF2B5EF4-FFF2-40B4-BE49-F238E27FC236}">
                <a16:creationId xmlns:a16="http://schemas.microsoft.com/office/drawing/2014/main" id="{0C6D44CB-DAE7-40C8-B7B5-3AC0F92E224A}"/>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0" name="Text Placeholder 2">
            <a:extLst>
              <a:ext uri="{FF2B5EF4-FFF2-40B4-BE49-F238E27FC236}">
                <a16:creationId xmlns:a16="http://schemas.microsoft.com/office/drawing/2014/main" id="{D388CB94-B0AB-4513-9265-432FA36890D7}"/>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5" name="Text Placeholder 2">
            <a:extLst>
              <a:ext uri="{FF2B5EF4-FFF2-40B4-BE49-F238E27FC236}">
                <a16:creationId xmlns:a16="http://schemas.microsoft.com/office/drawing/2014/main" id="{82DB4D40-3550-49E6-AF64-41E7E499F45D}"/>
              </a:ext>
            </a:extLst>
          </p:cNvPr>
          <p:cNvSpPr>
            <a:spLocks noGrp="1"/>
          </p:cNvSpPr>
          <p:nvPr>
            <p:ph type="body" idx="23" hasCustomPrompt="1"/>
          </p:nvPr>
        </p:nvSpPr>
        <p:spPr>
          <a:xfrm>
            <a:off x="9023074" y="4464454"/>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6" name="Text Placeholder 2">
            <a:extLst>
              <a:ext uri="{FF2B5EF4-FFF2-40B4-BE49-F238E27FC236}">
                <a16:creationId xmlns:a16="http://schemas.microsoft.com/office/drawing/2014/main" id="{F6056747-20EC-4D2B-8AD5-79902BC51847}"/>
              </a:ext>
            </a:extLst>
          </p:cNvPr>
          <p:cNvSpPr>
            <a:spLocks noGrp="1"/>
          </p:cNvSpPr>
          <p:nvPr>
            <p:ph type="body" idx="24" hasCustomPrompt="1"/>
          </p:nvPr>
        </p:nvSpPr>
        <p:spPr>
          <a:xfrm>
            <a:off x="3568700" y="4464453"/>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Tree>
    <p:extLst>
      <p:ext uri="{BB962C8B-B14F-4D97-AF65-F5344CB8AC3E}">
        <p14:creationId xmlns:p14="http://schemas.microsoft.com/office/powerpoint/2010/main" val="1418097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A9869E4-27A3-4A22-92EA-ECD5099EC492}"/>
              </a:ext>
            </a:extLst>
          </p:cNvPr>
          <p:cNvSpPr/>
          <p:nvPr userDrawn="1"/>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 name="connsiteX17" fmla="*/ 1341004 w 6175114"/>
              <a:gd name="connsiteY1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lnTo>
                  <a:pt x="1341004"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57814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with pic M">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E65E2A4-B306-4415-9D4B-9E9F98B043BB}"/>
              </a:ext>
            </a:extLst>
          </p:cNvPr>
          <p:cNvSpPr>
            <a:spLocks noGrp="1"/>
          </p:cNvSpPr>
          <p:nvPr>
            <p:ph type="pic" sz="quarter" idx="13"/>
          </p:nvPr>
        </p:nvSpPr>
        <p:spPr>
          <a:xfrm>
            <a:off x="0" y="0"/>
            <a:ext cx="6508046" cy="6858000"/>
          </a:xfrm>
          <a:custGeom>
            <a:avLst/>
            <a:gdLst>
              <a:gd name="connsiteX0" fmla="*/ 0 w 6508046"/>
              <a:gd name="connsiteY0" fmla="*/ 0 h 6858000"/>
              <a:gd name="connsiteX1" fmla="*/ 364331 w 6508046"/>
              <a:gd name="connsiteY1" fmla="*/ 0 h 6858000"/>
              <a:gd name="connsiteX2" fmla="*/ 1163270 w 6508046"/>
              <a:gd name="connsiteY2" fmla="*/ 2195274 h 6858000"/>
              <a:gd name="connsiteX3" fmla="*/ 1708696 w 6508046"/>
              <a:gd name="connsiteY3" fmla="*/ 4033986 h 6858000"/>
              <a:gd name="connsiteX4" fmla="*/ 1771025 w 6508046"/>
              <a:gd name="connsiteY4" fmla="*/ 4033986 h 6858000"/>
              <a:gd name="connsiteX5" fmla="*/ 2316450 w 6508046"/>
              <a:gd name="connsiteY5" fmla="*/ 2195274 h 6858000"/>
              <a:gd name="connsiteX6" fmla="*/ 3084403 w 6508046"/>
              <a:gd name="connsiteY6" fmla="*/ 0 h 6858000"/>
              <a:gd name="connsiteX7" fmla="*/ 6508046 w 6508046"/>
              <a:gd name="connsiteY7" fmla="*/ 0 h 6858000"/>
              <a:gd name="connsiteX8" fmla="*/ 6508046 w 6508046"/>
              <a:gd name="connsiteY8" fmla="*/ 6858000 h 6858000"/>
              <a:gd name="connsiteX9" fmla="*/ 4310896 w 6508046"/>
              <a:gd name="connsiteY9" fmla="*/ 6858000 h 6858000"/>
              <a:gd name="connsiteX10" fmla="*/ 4310896 w 6508046"/>
              <a:gd name="connsiteY10" fmla="*/ 4407962 h 6858000"/>
              <a:gd name="connsiteX11" fmla="*/ 4638169 w 6508046"/>
              <a:gd name="connsiteY11" fmla="*/ 683746 h 6858000"/>
              <a:gd name="connsiteX12" fmla="*/ 4575840 w 6508046"/>
              <a:gd name="connsiteY12" fmla="*/ 683746 h 6858000"/>
              <a:gd name="connsiteX13" fmla="*/ 3734395 w 6508046"/>
              <a:gd name="connsiteY13" fmla="*/ 3332738 h 6858000"/>
              <a:gd name="connsiteX14" fmla="*/ 2441823 w 6508046"/>
              <a:gd name="connsiteY14" fmla="*/ 6858000 h 6858000"/>
              <a:gd name="connsiteX15" fmla="*/ 914221 w 6508046"/>
              <a:gd name="connsiteY15" fmla="*/ 6858000 h 6858000"/>
              <a:gd name="connsiteX16" fmla="*/ 0 w 6508046"/>
              <a:gd name="connsiteY16" fmla="*/ 43361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08046" h="6858000">
                <a:moveTo>
                  <a:pt x="0" y="0"/>
                </a:moveTo>
                <a:lnTo>
                  <a:pt x="364331" y="0"/>
                </a:lnTo>
                <a:lnTo>
                  <a:pt x="1163270" y="2195274"/>
                </a:lnTo>
                <a:cubicBezTo>
                  <a:pt x="1350258" y="2787402"/>
                  <a:pt x="1521708" y="3395157"/>
                  <a:pt x="1708696" y="4033986"/>
                </a:cubicBezTo>
                <a:lnTo>
                  <a:pt x="1771025" y="4033986"/>
                </a:lnTo>
                <a:cubicBezTo>
                  <a:pt x="1958013" y="3395067"/>
                  <a:pt x="2113925" y="2787313"/>
                  <a:pt x="2316450" y="2195274"/>
                </a:cubicBezTo>
                <a:lnTo>
                  <a:pt x="3084403" y="0"/>
                </a:lnTo>
                <a:lnTo>
                  <a:pt x="6508046" y="0"/>
                </a:lnTo>
                <a:lnTo>
                  <a:pt x="6508046" y="6858000"/>
                </a:lnTo>
                <a:lnTo>
                  <a:pt x="4310896" y="6858000"/>
                </a:lnTo>
                <a:lnTo>
                  <a:pt x="4310896" y="4407962"/>
                </a:lnTo>
                <a:cubicBezTo>
                  <a:pt x="4310896" y="3410694"/>
                  <a:pt x="4513511" y="1681014"/>
                  <a:pt x="4638169" y="683746"/>
                </a:cubicBezTo>
                <a:lnTo>
                  <a:pt x="4575840" y="683746"/>
                </a:lnTo>
                <a:lnTo>
                  <a:pt x="3734395" y="3332738"/>
                </a:lnTo>
                <a:lnTo>
                  <a:pt x="2441823" y="6858000"/>
                </a:lnTo>
                <a:lnTo>
                  <a:pt x="914221" y="6858000"/>
                </a:lnTo>
                <a:lnTo>
                  <a:pt x="0" y="4336167"/>
                </a:lnTo>
                <a:close/>
              </a:path>
            </a:pathLst>
          </a:custGeom>
        </p:spPr>
        <p:txBody>
          <a:bodyPr wrap="square">
            <a:noAutofit/>
          </a:bodyPr>
          <a:lstStyle/>
          <a:p>
            <a:endParaRPr lang="en-US" dirty="0"/>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7260771" y="4136571"/>
            <a:ext cx="3907972" cy="1883230"/>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a:xfrm>
            <a:off x="838200" y="6356350"/>
            <a:ext cx="1643743" cy="365125"/>
          </a:xfrm>
        </p:spPr>
        <p:txBody>
          <a:bodyPr/>
          <a:lstStyle>
            <a:lvl1pPr algn="ctr">
              <a:defRPr>
                <a:solidFill>
                  <a:schemeClr val="tx1"/>
                </a:solidFill>
              </a:defRPr>
            </a:lvl1p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a:xfrm>
            <a:off x="4332514" y="6356350"/>
            <a:ext cx="2175532" cy="365125"/>
          </a:xfrm>
        </p:spPr>
        <p:txBody>
          <a:bodyPr/>
          <a:lstStyle>
            <a:lvl1pPr>
              <a:defRPr>
                <a:solidFill>
                  <a:schemeClr val="tx1"/>
                </a:solidFill>
              </a:defRPr>
            </a:lvl1p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72607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a:t>
            </a:r>
          </a:p>
        </p:txBody>
      </p:sp>
      <p:cxnSp>
        <p:nvCxnSpPr>
          <p:cNvPr id="10" name="Straight Connector 9">
            <a:extLst>
              <a:ext uri="{FF2B5EF4-FFF2-40B4-BE49-F238E27FC236}">
                <a16:creationId xmlns:a16="http://schemas.microsoft.com/office/drawing/2014/main" id="{178A5C12-53C3-4CC4-AA3B-D3292948C778}"/>
              </a:ext>
            </a:extLst>
          </p:cNvPr>
          <p:cNvCxnSpPr>
            <a:cxnSpLocks/>
          </p:cNvCxnSpPr>
          <p:nvPr userDrawn="1"/>
        </p:nvCxnSpPr>
        <p:spPr>
          <a:xfrm>
            <a:off x="7271657" y="0"/>
            <a:ext cx="0" cy="3124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3629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46" name="Picture Placeholder 45">
            <a:extLst>
              <a:ext uri="{FF2B5EF4-FFF2-40B4-BE49-F238E27FC236}">
                <a16:creationId xmlns:a16="http://schemas.microsoft.com/office/drawing/2014/main" id="{D230F83A-5E75-4047-ADC0-05151570D70A}"/>
              </a:ext>
            </a:extLst>
          </p:cNvPr>
          <p:cNvSpPr>
            <a:spLocks noGrp="1"/>
          </p:cNvSpPr>
          <p:nvPr>
            <p:ph type="pic" sz="quarter" idx="28"/>
          </p:nvPr>
        </p:nvSpPr>
        <p:spPr>
          <a:xfrm>
            <a:off x="6426578" y="0"/>
            <a:ext cx="5765422" cy="6858000"/>
          </a:xfrm>
          <a:custGeom>
            <a:avLst/>
            <a:gdLst>
              <a:gd name="connsiteX0" fmla="*/ 4105955 w 5765422"/>
              <a:gd name="connsiteY0" fmla="*/ 0 h 6858000"/>
              <a:gd name="connsiteX1" fmla="*/ 5765422 w 5765422"/>
              <a:gd name="connsiteY1" fmla="*/ 0 h 6858000"/>
              <a:gd name="connsiteX2" fmla="*/ 5765422 w 5765422"/>
              <a:gd name="connsiteY2" fmla="*/ 6858000 h 6858000"/>
              <a:gd name="connsiteX3" fmla="*/ 0 w 57654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765422" h="6858000">
                <a:moveTo>
                  <a:pt x="4105955" y="0"/>
                </a:moveTo>
                <a:lnTo>
                  <a:pt x="5765422" y="0"/>
                </a:lnTo>
                <a:lnTo>
                  <a:pt x="5765422" y="6858000"/>
                </a:lnTo>
                <a:lnTo>
                  <a:pt x="0" y="6858000"/>
                </a:lnTo>
                <a:close/>
              </a:path>
            </a:pathLst>
          </a:custGeom>
        </p:spPr>
        <p:txBody>
          <a:bodyPr wrap="square" anchor="ctr">
            <a:noAutofit/>
          </a:bodyPr>
          <a:lstStyle>
            <a:lvl1pPr marL="0" indent="0" algn="r">
              <a:buNone/>
              <a:defRPr/>
            </a:lvl1pPr>
          </a:lstStyle>
          <a:p>
            <a:endParaRPr lang="en-US" dirty="0"/>
          </a:p>
        </p:txBody>
      </p:sp>
      <p:sp>
        <p:nvSpPr>
          <p:cNvPr id="30" name="Picture Placeholder 29">
            <a:extLst>
              <a:ext uri="{FF2B5EF4-FFF2-40B4-BE49-F238E27FC236}">
                <a16:creationId xmlns:a16="http://schemas.microsoft.com/office/drawing/2014/main" id="{96FD6FB9-CD68-47AB-A03D-06B72104AF11}"/>
              </a:ext>
            </a:extLst>
          </p:cNvPr>
          <p:cNvSpPr>
            <a:spLocks noGrp="1"/>
          </p:cNvSpPr>
          <p:nvPr>
            <p:ph type="pic" sz="quarter" idx="27"/>
          </p:nvPr>
        </p:nvSpPr>
        <p:spPr>
          <a:xfrm>
            <a:off x="-11657" y="-16298"/>
            <a:ext cx="5555640" cy="6874299"/>
          </a:xfrm>
          <a:custGeom>
            <a:avLst/>
            <a:gdLst>
              <a:gd name="connsiteX0" fmla="*/ 0 w 5555640"/>
              <a:gd name="connsiteY0" fmla="*/ 0 h 6874299"/>
              <a:gd name="connsiteX1" fmla="*/ 5555640 w 5555640"/>
              <a:gd name="connsiteY1" fmla="*/ 8960 h 6874299"/>
              <a:gd name="connsiteX2" fmla="*/ 1445237 w 5555640"/>
              <a:gd name="connsiteY2" fmla="*/ 6874299 h 6874299"/>
              <a:gd name="connsiteX3" fmla="*/ 0 w 5555640"/>
              <a:gd name="connsiteY3" fmla="*/ 6874299 h 6874299"/>
            </a:gdLst>
            <a:ahLst/>
            <a:cxnLst>
              <a:cxn ang="0">
                <a:pos x="connsiteX0" y="connsiteY0"/>
              </a:cxn>
              <a:cxn ang="0">
                <a:pos x="connsiteX1" y="connsiteY1"/>
              </a:cxn>
              <a:cxn ang="0">
                <a:pos x="connsiteX2" y="connsiteY2"/>
              </a:cxn>
              <a:cxn ang="0">
                <a:pos x="connsiteX3" y="connsiteY3"/>
              </a:cxn>
            </a:cxnLst>
            <a:rect l="l" t="t" r="r" b="b"/>
            <a:pathLst>
              <a:path w="5555640" h="6874299">
                <a:moveTo>
                  <a:pt x="0" y="0"/>
                </a:moveTo>
                <a:lnTo>
                  <a:pt x="5555640" y="8960"/>
                </a:lnTo>
                <a:lnTo>
                  <a:pt x="1445237" y="6874299"/>
                </a:lnTo>
                <a:lnTo>
                  <a:pt x="0" y="6874299"/>
                </a:lnTo>
                <a:close/>
              </a:path>
            </a:pathLst>
          </a:custGeom>
        </p:spPr>
        <p:txBody>
          <a:bodyPr wrap="square">
            <a:noAutofit/>
          </a:bodyPr>
          <a:lstStyle/>
          <a:p>
            <a:endParaRPr lang="en-US" dirty="0"/>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61307" y="4277953"/>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tx1"/>
                </a:solidFill>
              </a:defRPr>
            </a:lvl1pPr>
          </a:lstStyle>
          <a:p>
            <a:fld id="{B5CEABB6-07DC-46E8-9B57-56EC44A396E5}" type="slidenum">
              <a:rPr lang="en-US" smtClean="0"/>
              <a:pPr/>
              <a:t>‹#›</a:t>
            </a:fld>
            <a:endParaRPr lang="en-US" dirty="0"/>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156823" y="475256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3869713" y="5217644"/>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47" name="Text Placeholder 18">
            <a:extLst>
              <a:ext uri="{FF2B5EF4-FFF2-40B4-BE49-F238E27FC236}">
                <a16:creationId xmlns:a16="http://schemas.microsoft.com/office/drawing/2014/main" id="{AD14F11B-0FDD-41EF-8278-550F37093B15}"/>
              </a:ext>
            </a:extLst>
          </p:cNvPr>
          <p:cNvSpPr>
            <a:spLocks noGrp="1"/>
          </p:cNvSpPr>
          <p:nvPr>
            <p:ph type="body" sz="quarter" idx="29" hasCustomPrompt="1"/>
          </p:nvPr>
        </p:nvSpPr>
        <p:spPr>
          <a:xfrm>
            <a:off x="3580046" y="567320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2" name="Title 1">
            <a:extLst>
              <a:ext uri="{FF2B5EF4-FFF2-40B4-BE49-F238E27FC236}">
                <a16:creationId xmlns:a16="http://schemas.microsoft.com/office/drawing/2014/main" id="{9EB2270B-D707-4103-98F1-E697CEBA718E}"/>
              </a:ext>
            </a:extLst>
          </p:cNvPr>
          <p:cNvSpPr>
            <a:spLocks noGrp="1"/>
          </p:cNvSpPr>
          <p:nvPr>
            <p:ph type="title"/>
          </p:nvPr>
        </p:nvSpPr>
        <p:spPr>
          <a:xfrm>
            <a:off x="48985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a:t>
            </a:r>
          </a:p>
        </p:txBody>
      </p:sp>
    </p:spTree>
    <p:extLst>
      <p:ext uri="{BB962C8B-B14F-4D97-AF65-F5344CB8AC3E}">
        <p14:creationId xmlns:p14="http://schemas.microsoft.com/office/powerpoint/2010/main" val="11242053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pic S">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583479E-F517-4F8A-9382-5B73D75104D3}"/>
              </a:ext>
            </a:extLst>
          </p:cNvPr>
          <p:cNvSpPr>
            <a:spLocks noGrp="1"/>
          </p:cNvSpPr>
          <p:nvPr>
            <p:ph type="pic" sz="quarter" idx="13"/>
          </p:nvPr>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close/>
              </a:path>
            </a:pathLst>
          </a:custGeom>
        </p:spPr>
        <p:txBody>
          <a:bodyPr wrap="square" anchor="ctr">
            <a:noAutofit/>
          </a:bodyPr>
          <a:lstStyle>
            <a:lvl1pPr marL="0" indent="0" algn="ctr">
              <a:buNone/>
              <a:defRPr/>
            </a:lvl1pPr>
          </a:lstStyle>
          <a:p>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78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x content">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34186" y="2903538"/>
            <a:ext cx="3104198" cy="345475"/>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34141"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641894"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642223"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8249601"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8250305"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12" name="Text Placeholder 15">
            <a:extLst>
              <a:ext uri="{FF2B5EF4-FFF2-40B4-BE49-F238E27FC236}">
                <a16:creationId xmlns:a16="http://schemas.microsoft.com/office/drawing/2014/main" id="{6CB12E29-CEAA-4595-B65C-5BE0B527CD43}"/>
              </a:ext>
            </a:extLst>
          </p:cNvPr>
          <p:cNvSpPr>
            <a:spLocks noGrp="1"/>
          </p:cNvSpPr>
          <p:nvPr>
            <p:ph type="body" sz="quarter" idx="23" hasCustomPrompt="1"/>
          </p:nvPr>
        </p:nvSpPr>
        <p:spPr>
          <a:xfrm>
            <a:off x="1033811"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3" name="Text Placeholder 18">
            <a:extLst>
              <a:ext uri="{FF2B5EF4-FFF2-40B4-BE49-F238E27FC236}">
                <a16:creationId xmlns:a16="http://schemas.microsoft.com/office/drawing/2014/main" id="{9A5A9E4A-8FA1-4B1A-86F3-162A0ED25FF5}"/>
              </a:ext>
            </a:extLst>
          </p:cNvPr>
          <p:cNvSpPr>
            <a:spLocks noGrp="1"/>
          </p:cNvSpPr>
          <p:nvPr>
            <p:ph type="body" sz="quarter" idx="24" hasCustomPrompt="1"/>
          </p:nvPr>
        </p:nvSpPr>
        <p:spPr>
          <a:xfrm>
            <a:off x="1033766"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4" name="Text Placeholder 15">
            <a:extLst>
              <a:ext uri="{FF2B5EF4-FFF2-40B4-BE49-F238E27FC236}">
                <a16:creationId xmlns:a16="http://schemas.microsoft.com/office/drawing/2014/main" id="{1656AF90-4012-4B9E-81A7-2796EE40AEAF}"/>
              </a:ext>
            </a:extLst>
          </p:cNvPr>
          <p:cNvSpPr>
            <a:spLocks noGrp="1"/>
          </p:cNvSpPr>
          <p:nvPr>
            <p:ph type="body" sz="quarter" idx="25" hasCustomPrompt="1"/>
          </p:nvPr>
        </p:nvSpPr>
        <p:spPr>
          <a:xfrm>
            <a:off x="4641519"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6" name="Text Placeholder 18">
            <a:extLst>
              <a:ext uri="{FF2B5EF4-FFF2-40B4-BE49-F238E27FC236}">
                <a16:creationId xmlns:a16="http://schemas.microsoft.com/office/drawing/2014/main" id="{E34BCA93-D058-4D61-BAE5-2671E1572376}"/>
              </a:ext>
            </a:extLst>
          </p:cNvPr>
          <p:cNvSpPr>
            <a:spLocks noGrp="1"/>
          </p:cNvSpPr>
          <p:nvPr>
            <p:ph type="body" sz="quarter" idx="26" hasCustomPrompt="1"/>
          </p:nvPr>
        </p:nvSpPr>
        <p:spPr>
          <a:xfrm>
            <a:off x="4641848"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8" name="Text Placeholder 15">
            <a:extLst>
              <a:ext uri="{FF2B5EF4-FFF2-40B4-BE49-F238E27FC236}">
                <a16:creationId xmlns:a16="http://schemas.microsoft.com/office/drawing/2014/main" id="{0BE8C5BE-9959-40C7-83C2-546EBFBC1414}"/>
              </a:ext>
            </a:extLst>
          </p:cNvPr>
          <p:cNvSpPr>
            <a:spLocks noGrp="1"/>
          </p:cNvSpPr>
          <p:nvPr>
            <p:ph type="body" sz="quarter" idx="27" hasCustomPrompt="1"/>
          </p:nvPr>
        </p:nvSpPr>
        <p:spPr>
          <a:xfrm>
            <a:off x="8249226"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9" name="Text Placeholder 18">
            <a:extLst>
              <a:ext uri="{FF2B5EF4-FFF2-40B4-BE49-F238E27FC236}">
                <a16:creationId xmlns:a16="http://schemas.microsoft.com/office/drawing/2014/main" id="{5FC20880-2D17-4854-A424-DED10A8A8D36}"/>
              </a:ext>
            </a:extLst>
          </p:cNvPr>
          <p:cNvSpPr>
            <a:spLocks noGrp="1"/>
          </p:cNvSpPr>
          <p:nvPr>
            <p:ph type="body" sz="quarter" idx="28" hasCustomPrompt="1"/>
          </p:nvPr>
        </p:nvSpPr>
        <p:spPr>
          <a:xfrm>
            <a:off x="8249930"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003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4450921" y="2145859"/>
            <a:ext cx="5042568" cy="345473"/>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50922" y="2491335"/>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419184"/>
            <a:ext cx="2362200" cy="1110286"/>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4450921" y="3198051"/>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450922" y="3543527"/>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450921" y="5302434"/>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450922" y="5647910"/>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8" name="Text Placeholder 15">
            <a:extLst>
              <a:ext uri="{FF2B5EF4-FFF2-40B4-BE49-F238E27FC236}">
                <a16:creationId xmlns:a16="http://schemas.microsoft.com/office/drawing/2014/main" id="{AE158F00-CB9F-4C14-B6F0-47E4F7019127}"/>
              </a:ext>
            </a:extLst>
          </p:cNvPr>
          <p:cNvSpPr>
            <a:spLocks noGrp="1"/>
          </p:cNvSpPr>
          <p:nvPr>
            <p:ph type="body" sz="quarter" idx="27" hasCustomPrompt="1"/>
          </p:nvPr>
        </p:nvSpPr>
        <p:spPr>
          <a:xfrm>
            <a:off x="4450921" y="4250243"/>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07878182-5985-41C8-B69F-9DB9EC1313F4}"/>
              </a:ext>
            </a:extLst>
          </p:cNvPr>
          <p:cNvSpPr>
            <a:spLocks noGrp="1"/>
          </p:cNvSpPr>
          <p:nvPr>
            <p:ph type="body" sz="quarter" idx="28" hasCustomPrompt="1"/>
          </p:nvPr>
        </p:nvSpPr>
        <p:spPr>
          <a:xfrm>
            <a:off x="4450922" y="4595719"/>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6" name="Straight Connector 5">
            <a:extLst>
              <a:ext uri="{FF2B5EF4-FFF2-40B4-BE49-F238E27FC236}">
                <a16:creationId xmlns:a16="http://schemas.microsoft.com/office/drawing/2014/main" id="{CF8873A5-9160-4B79-B9CB-CBE583030B0E}"/>
              </a:ext>
            </a:extLst>
          </p:cNvPr>
          <p:cNvCxnSpPr>
            <a:cxnSpLocks/>
          </p:cNvCxnSpPr>
          <p:nvPr userDrawn="1"/>
        </p:nvCxnSpPr>
        <p:spPr>
          <a:xfrm>
            <a:off x="3766456" y="-16561"/>
            <a:ext cx="0" cy="687456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4D9D5EA-266D-4541-BA3F-22BC31AAB6AA}"/>
              </a:ext>
            </a:extLst>
          </p:cNvPr>
          <p:cNvCxnSpPr/>
          <p:nvPr userDrawn="1"/>
        </p:nvCxnSpPr>
        <p:spPr>
          <a:xfrm>
            <a:off x="-1" y="1676400"/>
            <a:ext cx="12191999"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88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Image, and 3 content">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A2B5F8DD-B338-48F8-9DF4-E1A31DFCB5B4}"/>
              </a:ext>
            </a:extLst>
          </p:cNvPr>
          <p:cNvSpPr>
            <a:spLocks noGrp="1"/>
          </p:cNvSpPr>
          <p:nvPr>
            <p:ph type="pic" sz="quarter" idx="27"/>
          </p:nvPr>
        </p:nvSpPr>
        <p:spPr>
          <a:xfrm>
            <a:off x="2" y="0"/>
            <a:ext cx="6694955" cy="6858000"/>
          </a:xfrm>
          <a:custGeom>
            <a:avLst/>
            <a:gdLst>
              <a:gd name="connsiteX0" fmla="*/ 0 w 6694955"/>
              <a:gd name="connsiteY0" fmla="*/ 0 h 6858000"/>
              <a:gd name="connsiteX1" fmla="*/ 6694955 w 6694955"/>
              <a:gd name="connsiteY1" fmla="*/ 0 h 6858000"/>
              <a:gd name="connsiteX2" fmla="*/ 2589160 w 6694955"/>
              <a:gd name="connsiteY2" fmla="*/ 6857732 h 6858000"/>
              <a:gd name="connsiteX3" fmla="*/ 0 w 669495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94955" h="6858000">
                <a:moveTo>
                  <a:pt x="0" y="0"/>
                </a:moveTo>
                <a:lnTo>
                  <a:pt x="6694955" y="0"/>
                </a:lnTo>
                <a:lnTo>
                  <a:pt x="2589160" y="6857732"/>
                </a:lnTo>
                <a:lnTo>
                  <a:pt x="0" y="6858000"/>
                </a:lnTo>
                <a:close/>
              </a:path>
            </a:pathLst>
          </a:custGeom>
        </p:spPr>
        <p:txBody>
          <a:bodyPr wrap="square">
            <a:noAutofit/>
          </a:bodyPr>
          <a:lstStyle/>
          <a:p>
            <a:endParaRPr lang="en-US" dirty="0"/>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6144768" y="2069658"/>
            <a:ext cx="5042568" cy="345476"/>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6144768" y="241513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6971633" y="690928"/>
            <a:ext cx="4501910" cy="732282"/>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r>
              <a:rPr lang="en-US"/>
              <a:t>1/7/20XX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5300006" y="358763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5300007" y="393311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dirty="0"/>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398264" y="510561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398264" y="545109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Tree>
    <p:extLst>
      <p:ext uri="{BB962C8B-B14F-4D97-AF65-F5344CB8AC3E}">
        <p14:creationId xmlns:p14="http://schemas.microsoft.com/office/powerpoint/2010/main" val="264273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pic T">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id="{F5EB3F05-D570-4C10-88F4-F6BC15CF1F31}"/>
              </a:ext>
            </a:extLst>
          </p:cNvPr>
          <p:cNvSpPr>
            <a:spLocks noGrp="1"/>
          </p:cNvSpPr>
          <p:nvPr>
            <p:ph type="pic" sz="quarter" idx="13"/>
          </p:nvPr>
        </p:nvSpPr>
        <p:spPr>
          <a:xfrm>
            <a:off x="1" y="-12700"/>
            <a:ext cx="7080595" cy="6870700"/>
          </a:xfrm>
          <a:custGeom>
            <a:avLst/>
            <a:gdLst>
              <a:gd name="connsiteX0" fmla="*/ 0 w 7080595"/>
              <a:gd name="connsiteY0" fmla="*/ 0 h 6870700"/>
              <a:gd name="connsiteX1" fmla="*/ 7080595 w 7080595"/>
              <a:gd name="connsiteY1" fmla="*/ 0 h 6870700"/>
              <a:gd name="connsiteX2" fmla="*/ 7080595 w 7080595"/>
              <a:gd name="connsiteY2" fmla="*/ 1883211 h 6870700"/>
              <a:gd name="connsiteX3" fmla="*/ 4515477 w 7080595"/>
              <a:gd name="connsiteY3" fmla="*/ 1883211 h 6870700"/>
              <a:gd name="connsiteX4" fmla="*/ 4515477 w 7080595"/>
              <a:gd name="connsiteY4" fmla="*/ 6870700 h 6870700"/>
              <a:gd name="connsiteX5" fmla="*/ 2269215 w 7080595"/>
              <a:gd name="connsiteY5" fmla="*/ 6870700 h 6870700"/>
              <a:gd name="connsiteX6" fmla="*/ 2269215 w 7080595"/>
              <a:gd name="connsiteY6" fmla="*/ 1883211 h 6870700"/>
              <a:gd name="connsiteX7" fmla="*/ 0 w 7080595"/>
              <a:gd name="connsiteY7" fmla="*/ 1883211 h 687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80595" h="6870700">
                <a:moveTo>
                  <a:pt x="0" y="0"/>
                </a:moveTo>
                <a:lnTo>
                  <a:pt x="7080595" y="0"/>
                </a:lnTo>
                <a:lnTo>
                  <a:pt x="7080595" y="1883211"/>
                </a:lnTo>
                <a:lnTo>
                  <a:pt x="4515477" y="1883211"/>
                </a:lnTo>
                <a:lnTo>
                  <a:pt x="4515477" y="6870700"/>
                </a:lnTo>
                <a:lnTo>
                  <a:pt x="2269215" y="6870700"/>
                </a:lnTo>
                <a:lnTo>
                  <a:pt x="2269215" y="1883211"/>
                </a:lnTo>
                <a:lnTo>
                  <a:pt x="0" y="1883211"/>
                </a:lnTo>
                <a:close/>
              </a:path>
            </a:pathLst>
          </a:custGeom>
        </p:spPr>
        <p:txBody>
          <a:bodyPr wrap="square">
            <a:noAutofit/>
          </a:bodyPr>
          <a:lstStyle/>
          <a:p>
            <a:endParaRPr lang="en-US" dirty="0"/>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r>
              <a:rPr lang="en-US"/>
              <a:t>1/7/20XX</a:t>
            </a:r>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FFEA6F9E-1C21-4644-8E2A-AD5673EEAD8F}"/>
              </a:ext>
            </a:extLst>
          </p:cNvPr>
          <p:cNvSpPr>
            <a:spLocks noGrp="1"/>
          </p:cNvSpPr>
          <p:nvPr>
            <p:ph type="title"/>
          </p:nvPr>
        </p:nvSpPr>
        <p:spPr>
          <a:xfrm>
            <a:off x="7543799" y="2318657"/>
            <a:ext cx="4203247" cy="1440996"/>
          </a:xfrm>
        </p:spPr>
        <p:txBody>
          <a:bodyPr lIns="0" anchor="b">
            <a:noAutofit/>
          </a:bodyPr>
          <a:lstStyle>
            <a:lvl1pPr>
              <a:defRPr sz="2800" cap="all" baseline="0">
                <a:solidFill>
                  <a:schemeClr val="accent1"/>
                </a:solidFill>
              </a:defRPr>
            </a:lvl1pPr>
          </a:lstStyle>
          <a:p>
            <a:r>
              <a:rPr lang="en-US"/>
              <a:t>Click to edit</a:t>
            </a:r>
          </a:p>
        </p:txBody>
      </p:sp>
      <p:sp>
        <p:nvSpPr>
          <p:cNvPr id="12" name="Content Placeholder 2">
            <a:extLst>
              <a:ext uri="{FF2B5EF4-FFF2-40B4-BE49-F238E27FC236}">
                <a16:creationId xmlns:a16="http://schemas.microsoft.com/office/drawing/2014/main" id="{7C1D1C8A-E829-4284-AB95-2DD0C7BAA4C4}"/>
              </a:ext>
            </a:extLst>
          </p:cNvPr>
          <p:cNvSpPr>
            <a:spLocks noGrp="1"/>
          </p:cNvSpPr>
          <p:nvPr>
            <p:ph idx="1"/>
          </p:nvPr>
        </p:nvSpPr>
        <p:spPr>
          <a:xfrm>
            <a:off x="7543799" y="4147457"/>
            <a:ext cx="4203247" cy="1532165"/>
          </a:xfrm>
        </p:spPr>
        <p:txBody>
          <a:bodyPr lIns="0">
            <a:normAutofit/>
          </a:bodyPr>
          <a:lstStyle>
            <a:lvl1pPr marL="0" indent="0">
              <a:lnSpc>
                <a:spcPct val="150000"/>
              </a:lnSpc>
              <a:buNone/>
              <a:defRPr sz="1200"/>
            </a:lvl1pPr>
          </a:lstStyle>
          <a:p>
            <a:pPr lvl="0"/>
            <a:r>
              <a:rPr lang="en-US"/>
              <a:t>Click to edit Master text styles</a:t>
            </a:r>
          </a:p>
        </p:txBody>
      </p:sp>
      <p:cxnSp>
        <p:nvCxnSpPr>
          <p:cNvPr id="14" name="Straight Connector 13">
            <a:extLst>
              <a:ext uri="{FF2B5EF4-FFF2-40B4-BE49-F238E27FC236}">
                <a16:creationId xmlns:a16="http://schemas.microsoft.com/office/drawing/2014/main" id="{2CC539CF-E024-420D-BFED-5F2212DA8CE3}"/>
              </a:ext>
            </a:extLst>
          </p:cNvPr>
          <p:cNvCxnSpPr>
            <a:cxnSpLocks/>
          </p:cNvCxnSpPr>
          <p:nvPr userDrawn="1"/>
        </p:nvCxnSpPr>
        <p:spPr>
          <a:xfrm>
            <a:off x="-1" y="4376058"/>
            <a:ext cx="705394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6097385"/>
      </p:ext>
    </p:extLst>
  </p:cSld>
  <p:clrMapOvr>
    <a:masterClrMapping/>
  </p:clrMapOvr>
  <p:extLst>
    <p:ext uri="{DCECCB84-F9BA-43D5-87BE-67443E8EF086}">
      <p15:sldGuideLst xmlns:p15="http://schemas.microsoft.com/office/powerpoint/2012/main">
        <p15:guide id="1" orient="horz" pos="27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A5404BE-7C49-4381-8FC0-95A496CFB491}"/>
              </a:ext>
            </a:extLst>
          </p:cNvPr>
          <p:cNvSpPr>
            <a:spLocks noGrp="1"/>
          </p:cNvSpPr>
          <p:nvPr>
            <p:ph type="pic" sz="quarter" idx="13"/>
          </p:nvPr>
        </p:nvSpPr>
        <p:spPr>
          <a:xfrm>
            <a:off x="0" y="0"/>
            <a:ext cx="12192000" cy="6858000"/>
          </a:xfrm>
        </p:spPr>
        <p:txBody>
          <a:bodyPr/>
          <a:lstStyle/>
          <a:p>
            <a:endParaRPr lang="en-US" dirty="0"/>
          </a:p>
        </p:txBody>
      </p:sp>
      <p:sp>
        <p:nvSpPr>
          <p:cNvPr id="35" name="Text Placeholder 8">
            <a:extLst>
              <a:ext uri="{FF2B5EF4-FFF2-40B4-BE49-F238E27FC236}">
                <a16:creationId xmlns:a16="http://schemas.microsoft.com/office/drawing/2014/main" id="{9B922914-E333-400C-A083-27A44BE79C77}"/>
              </a:ext>
            </a:extLst>
          </p:cNvPr>
          <p:cNvSpPr>
            <a:spLocks noGrp="1"/>
          </p:cNvSpPr>
          <p:nvPr>
            <p:ph type="body" sz="quarter" idx="17" hasCustomPrompt="1"/>
          </p:nvPr>
        </p:nvSpPr>
        <p:spPr>
          <a:xfrm>
            <a:off x="3650085" y="4546575"/>
            <a:ext cx="1500624" cy="1681163"/>
          </a:xfrm>
        </p:spPr>
        <p:txBody>
          <a:bodyPr>
            <a:noAutofit/>
          </a:bodyPr>
          <a:lstStyle>
            <a:lvl1pPr marL="0" indent="0">
              <a:buNone/>
              <a:defRPr sz="15500" b="1">
                <a:solidFill>
                  <a:schemeClr val="tx1"/>
                </a:solidFill>
              </a:defRPr>
            </a:lvl1pPr>
          </a:lstStyle>
          <a:p>
            <a:pPr lvl="0"/>
            <a:r>
              <a:rPr lang="en-US"/>
              <a:t>M</a:t>
            </a:r>
          </a:p>
        </p:txBody>
      </p:sp>
      <p:sp>
        <p:nvSpPr>
          <p:cNvPr id="34" name="Text Placeholder 8">
            <a:extLst>
              <a:ext uri="{FF2B5EF4-FFF2-40B4-BE49-F238E27FC236}">
                <a16:creationId xmlns:a16="http://schemas.microsoft.com/office/drawing/2014/main" id="{486A9052-3614-4622-A421-1D20E5B311A1}"/>
              </a:ext>
            </a:extLst>
          </p:cNvPr>
          <p:cNvSpPr>
            <a:spLocks noGrp="1"/>
          </p:cNvSpPr>
          <p:nvPr>
            <p:ph type="body" sz="quarter" idx="16" hasCustomPrompt="1"/>
          </p:nvPr>
        </p:nvSpPr>
        <p:spPr>
          <a:xfrm>
            <a:off x="2377374" y="2750392"/>
            <a:ext cx="1253665" cy="1681163"/>
          </a:xfrm>
        </p:spPr>
        <p:txBody>
          <a:bodyPr>
            <a:noAutofit/>
          </a:bodyPr>
          <a:lstStyle>
            <a:lvl1pPr marL="0" indent="0">
              <a:buNone/>
              <a:defRPr sz="15500" b="1">
                <a:solidFill>
                  <a:schemeClr val="tx1"/>
                </a:solidFill>
              </a:defRPr>
            </a:lvl1pPr>
          </a:lstStyle>
          <a:p>
            <a:pPr lvl="0"/>
            <a:r>
              <a:rPr lang="en-US"/>
              <a:t>E</a:t>
            </a:r>
          </a:p>
        </p:txBody>
      </p:sp>
      <p:sp>
        <p:nvSpPr>
          <p:cNvPr id="9" name="Text Placeholder 8">
            <a:extLst>
              <a:ext uri="{FF2B5EF4-FFF2-40B4-BE49-F238E27FC236}">
                <a16:creationId xmlns:a16="http://schemas.microsoft.com/office/drawing/2014/main" id="{0F3ADE3E-3D48-4C5D-9FE4-2D7A26315868}"/>
              </a:ext>
            </a:extLst>
          </p:cNvPr>
          <p:cNvSpPr>
            <a:spLocks noGrp="1"/>
          </p:cNvSpPr>
          <p:nvPr>
            <p:ph type="body" sz="quarter" idx="14" hasCustomPrompt="1"/>
          </p:nvPr>
        </p:nvSpPr>
        <p:spPr>
          <a:xfrm>
            <a:off x="442380" y="903514"/>
            <a:ext cx="1253665" cy="1681163"/>
          </a:xfrm>
        </p:spPr>
        <p:txBody>
          <a:bodyPr>
            <a:noAutofit/>
          </a:bodyPr>
          <a:lstStyle>
            <a:lvl1pPr marL="0" indent="0">
              <a:buNone/>
              <a:defRPr sz="15500" b="1">
                <a:solidFill>
                  <a:schemeClr val="tx1"/>
                </a:solidFill>
              </a:defRPr>
            </a:lvl1pPr>
          </a:lstStyle>
          <a:p>
            <a:pPr lvl="0"/>
            <a:r>
              <a:rPr lang="en-US"/>
              <a:t>S</a:t>
            </a:r>
          </a:p>
        </p:txBody>
      </p:sp>
      <p:sp>
        <p:nvSpPr>
          <p:cNvPr id="33" name="Text Placeholder 8">
            <a:extLst>
              <a:ext uri="{FF2B5EF4-FFF2-40B4-BE49-F238E27FC236}">
                <a16:creationId xmlns:a16="http://schemas.microsoft.com/office/drawing/2014/main" id="{9B49215A-DBBC-4C0F-A6A8-DFB2D5464357}"/>
              </a:ext>
            </a:extLst>
          </p:cNvPr>
          <p:cNvSpPr>
            <a:spLocks noGrp="1"/>
          </p:cNvSpPr>
          <p:nvPr>
            <p:ph type="body" sz="quarter" idx="15" hasCustomPrompt="1"/>
          </p:nvPr>
        </p:nvSpPr>
        <p:spPr>
          <a:xfrm>
            <a:off x="2377374" y="897072"/>
            <a:ext cx="1253665" cy="1681163"/>
          </a:xfrm>
        </p:spPr>
        <p:txBody>
          <a:bodyPr>
            <a:noAutofit/>
          </a:bodyPr>
          <a:lstStyle>
            <a:lvl1pPr marL="0" indent="0">
              <a:buNone/>
              <a:defRPr sz="15500" b="1">
                <a:solidFill>
                  <a:schemeClr val="tx1"/>
                </a:solidFill>
              </a:defRPr>
            </a:lvl1pPr>
          </a:lstStyle>
          <a:p>
            <a:pPr lvl="0"/>
            <a:r>
              <a:rPr lang="en-US"/>
              <a:t>T</a:t>
            </a:r>
          </a:p>
        </p:txBody>
      </p:sp>
      <p:sp>
        <p:nvSpPr>
          <p:cNvPr id="2" name="Title 1">
            <a:extLst>
              <a:ext uri="{FF2B5EF4-FFF2-40B4-BE49-F238E27FC236}">
                <a16:creationId xmlns:a16="http://schemas.microsoft.com/office/drawing/2014/main" id="{5E8BB770-F6A6-44A3-BCE1-BCCCC1E81064}"/>
              </a:ext>
            </a:extLst>
          </p:cNvPr>
          <p:cNvSpPr>
            <a:spLocks noGrp="1"/>
          </p:cNvSpPr>
          <p:nvPr>
            <p:ph type="title"/>
          </p:nvPr>
        </p:nvSpPr>
        <p:spPr>
          <a:xfrm>
            <a:off x="5606143" y="5201920"/>
            <a:ext cx="5747657" cy="992505"/>
          </a:xfrm>
        </p:spPr>
        <p:txBody>
          <a:bodyPr anchor="ctr">
            <a:normAutofit/>
          </a:bodyPr>
          <a:lstStyle>
            <a:lvl1pPr>
              <a:defRPr sz="4800" cap="all" baseline="0"/>
            </a:lvl1pPr>
          </a:lstStyle>
          <a:p>
            <a:r>
              <a:rPr lang="en-US"/>
              <a:t>Click to edit</a:t>
            </a:r>
          </a:p>
        </p:txBody>
      </p:sp>
      <p:sp>
        <p:nvSpPr>
          <p:cNvPr id="3" name="Graphic 8">
            <a:extLst>
              <a:ext uri="{FF2B5EF4-FFF2-40B4-BE49-F238E27FC236}">
                <a16:creationId xmlns:a16="http://schemas.microsoft.com/office/drawing/2014/main" id="{A6A04B8C-D941-483E-B669-7436C535CE2E}"/>
              </a:ext>
              <a:ext uri="{C183D7F6-B498-43B3-948B-1728B52AA6E4}">
                <adec:decorative xmlns:adec="http://schemas.microsoft.com/office/drawing/2017/decorative" val="1"/>
              </a:ext>
            </a:extLst>
          </p:cNvPr>
          <p:cNvSpPr/>
          <p:nvPr userDrawn="1"/>
        </p:nvSpPr>
        <p:spPr>
          <a:xfrm>
            <a:off x="3565384" y="1857932"/>
            <a:ext cx="922101" cy="244589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
        <p:nvSpPr>
          <p:cNvPr id="7" name="Graphic 8">
            <a:extLst>
              <a:ext uri="{FF2B5EF4-FFF2-40B4-BE49-F238E27FC236}">
                <a16:creationId xmlns:a16="http://schemas.microsoft.com/office/drawing/2014/main" id="{7A6DC6C6-E9EB-405C-A68E-EE8EEBBCA398}"/>
              </a:ext>
              <a:ext uri="{C183D7F6-B498-43B3-948B-1728B52AA6E4}">
                <adec:decorative xmlns:adec="http://schemas.microsoft.com/office/drawing/2017/decorative" val="1"/>
              </a:ext>
            </a:extLst>
          </p:cNvPr>
          <p:cNvSpPr/>
          <p:nvPr userDrawn="1"/>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endParaRPr lang="en-US" dirty="0"/>
          </a:p>
        </p:txBody>
      </p:sp>
      <p:sp>
        <p:nvSpPr>
          <p:cNvPr id="4" name="Graphic 8">
            <a:extLst>
              <a:ext uri="{FF2B5EF4-FFF2-40B4-BE49-F238E27FC236}">
                <a16:creationId xmlns:a16="http://schemas.microsoft.com/office/drawing/2014/main" id="{028B5C16-2909-487D-BE4D-A794F3BA7AE2}"/>
              </a:ext>
              <a:ext uri="{C183D7F6-B498-43B3-948B-1728B52AA6E4}">
                <adec:decorative xmlns:adec="http://schemas.microsoft.com/office/drawing/2017/decorative" val="1"/>
              </a:ext>
            </a:extLst>
          </p:cNvPr>
          <p:cNvSpPr/>
          <p:nvPr userDrawn="1"/>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Tree>
    <p:extLst>
      <p:ext uri="{BB962C8B-B14F-4D97-AF65-F5344CB8AC3E}">
        <p14:creationId xmlns:p14="http://schemas.microsoft.com/office/powerpoint/2010/main" val="754416344"/>
      </p:ext>
    </p:extLst>
  </p:cSld>
  <p:clrMapOvr>
    <a:masterClrMapping/>
  </p:clrMapOvr>
  <p:extLst>
    <p:ext uri="{DCECCB84-F9BA-43D5-87BE-67443E8EF086}">
      <p15:sldGuideLst xmlns:p15="http://schemas.microsoft.com/office/powerpoint/2012/main">
        <p15:guide id="1" orient="horz" pos="720" userDrawn="1">
          <p15:clr>
            <a:srgbClr val="FBAE40"/>
          </p15:clr>
        </p15:guide>
        <p15:guide id="2" orient="horz" pos="1584" userDrawn="1">
          <p15:clr>
            <a:srgbClr val="FBAE40"/>
          </p15:clr>
        </p15:guide>
        <p15:guide id="3" orient="horz" pos="271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icons,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971432"/>
            <a:ext cx="2941600" cy="360000"/>
          </a:xfrm>
        </p:spPr>
        <p:txBody>
          <a:bodyP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605832"/>
            <a:ext cx="2941600" cy="1141882"/>
          </a:xfrm>
        </p:spPr>
        <p:txBody>
          <a:bodyPr>
            <a:normAutofit/>
          </a:bodyPr>
          <a:lstStyle>
            <a:lvl1pPr marL="0" indent="0" algn="l">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1034142"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dirty="0"/>
              <a:t>Click icon to add picture</a:t>
            </a:r>
            <a:endParaRPr lang="en-ZA" dirty="0"/>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971432"/>
            <a:ext cx="2941600" cy="360000"/>
          </a:xfrm>
        </p:spPr>
        <p:txBody>
          <a:bodyP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605832"/>
            <a:ext cx="2941600" cy="1141882"/>
          </a:xfrm>
        </p:spPr>
        <p:txBody>
          <a:bodyPr>
            <a:normAutofit/>
          </a:bodyPr>
          <a:lstStyle>
            <a:lvl1pPr marL="0" indent="0" algn="l">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2" name="Picture Placeholder 15">
            <a:extLst>
              <a:ext uri="{FF2B5EF4-FFF2-40B4-BE49-F238E27FC236}">
                <a16:creationId xmlns:a16="http://schemas.microsoft.com/office/drawing/2014/main" id="{51CF84FA-944B-434D-A8DD-F5D8A6BD7F12}"/>
              </a:ext>
            </a:extLst>
          </p:cNvPr>
          <p:cNvSpPr>
            <a:spLocks noGrp="1"/>
          </p:cNvSpPr>
          <p:nvPr>
            <p:ph type="pic" sz="quarter" idx="45"/>
          </p:nvPr>
        </p:nvSpPr>
        <p:spPr>
          <a:xfrm>
            <a:off x="4706975"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dirty="0"/>
              <a:t>Click icon to add picture</a:t>
            </a:r>
            <a:endParaRPr lang="en-ZA" dirty="0"/>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971432"/>
            <a:ext cx="2941600" cy="360000"/>
          </a:xfrm>
        </p:spPr>
        <p:txBody>
          <a:bodyP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605832"/>
            <a:ext cx="2941600" cy="1141882"/>
          </a:xfrm>
        </p:spPr>
        <p:txBody>
          <a:bodyPr>
            <a:normAutofit/>
          </a:bodyPr>
          <a:lstStyle>
            <a:lvl1pPr marL="0" indent="0" algn="l">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5" name="Picture Placeholder 15">
            <a:extLst>
              <a:ext uri="{FF2B5EF4-FFF2-40B4-BE49-F238E27FC236}">
                <a16:creationId xmlns:a16="http://schemas.microsoft.com/office/drawing/2014/main" id="{F07B788A-B491-4062-8710-AC0B5654D443}"/>
              </a:ext>
            </a:extLst>
          </p:cNvPr>
          <p:cNvSpPr>
            <a:spLocks noGrp="1"/>
          </p:cNvSpPr>
          <p:nvPr>
            <p:ph type="pic" sz="quarter" idx="48"/>
          </p:nvPr>
        </p:nvSpPr>
        <p:spPr>
          <a:xfrm>
            <a:off x="8412200"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dirty="0"/>
              <a:t>Click icon to add picture</a:t>
            </a:r>
            <a:endParaRPr lang="en-ZA" dirty="0"/>
          </a:p>
        </p:txBody>
      </p:sp>
      <p:sp>
        <p:nvSpPr>
          <p:cNvPr id="19" name="Date Placeholder 2">
            <a:extLst>
              <a:ext uri="{FF2B5EF4-FFF2-40B4-BE49-F238E27FC236}">
                <a16:creationId xmlns:a16="http://schemas.microsoft.com/office/drawing/2014/main" id="{D798BE23-D422-4EB1-A64B-247490908929}"/>
              </a:ext>
            </a:extLst>
          </p:cNvPr>
          <p:cNvSpPr>
            <a:spLocks noGrp="1"/>
          </p:cNvSpPr>
          <p:nvPr>
            <p:ph type="dt" sz="half" idx="20"/>
          </p:nvPr>
        </p:nvSpPr>
        <p:spPr>
          <a:xfrm>
            <a:off x="838200" y="6356350"/>
            <a:ext cx="2743200" cy="365125"/>
          </a:xfrm>
        </p:spPr>
        <p:txBody>
          <a:bodyPr/>
          <a:lstStyle/>
          <a:p>
            <a:r>
              <a:rPr lang="en-US"/>
              <a:t>1/7/20XX</a:t>
            </a:r>
            <a:endParaRPr lang="en-US" dirty="0"/>
          </a:p>
        </p:txBody>
      </p:sp>
      <p:sp>
        <p:nvSpPr>
          <p:cNvPr id="20" name="Footer Placeholder 3">
            <a:extLst>
              <a:ext uri="{FF2B5EF4-FFF2-40B4-BE49-F238E27FC236}">
                <a16:creationId xmlns:a16="http://schemas.microsoft.com/office/drawing/2014/main" id="{4BF2994C-9A98-4FB0-B040-0D7D4EE7DBBB}"/>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6" name="Slide Number Placeholder 4">
            <a:extLst>
              <a:ext uri="{FF2B5EF4-FFF2-40B4-BE49-F238E27FC236}">
                <a16:creationId xmlns:a16="http://schemas.microsoft.com/office/drawing/2014/main" id="{96B5941B-782C-4ACF-AF36-8E21DA11A22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547620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7FA4A-CE52-4DA0-8842-74FE37E2E8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1BCD1D-6E4A-43CA-A3D4-B104CE27D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11BDA0-5B55-4A85-ACBF-31F8F3EB21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bg1">
                    <a:lumMod val="50000"/>
                    <a:lumOff val="50000"/>
                  </a:schemeClr>
                </a:solidFill>
              </a:defRPr>
            </a:lvl1pPr>
          </a:lstStyle>
          <a:p>
            <a:r>
              <a:rPr lang="en-US"/>
              <a:t>1/7/20XX</a:t>
            </a:r>
            <a:endParaRPr lang="en-US" dirty="0"/>
          </a:p>
        </p:txBody>
      </p:sp>
      <p:sp>
        <p:nvSpPr>
          <p:cNvPr id="5" name="Footer Placeholder 4">
            <a:extLst>
              <a:ext uri="{FF2B5EF4-FFF2-40B4-BE49-F238E27FC236}">
                <a16:creationId xmlns:a16="http://schemas.microsoft.com/office/drawing/2014/main" id="{3F7AA55C-7321-4214-9297-F53B7B9E50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bg1">
                    <a:lumMod val="50000"/>
                    <a:lumOff val="5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5E330C71-8F7D-4855-A35C-46C83B4BF4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bg1">
                    <a:lumMod val="50000"/>
                    <a:lumOff val="50000"/>
                  </a:schemeClr>
                </a:solidFill>
              </a:defRPr>
            </a:lvl1p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2446666589"/>
      </p:ext>
    </p:extLst>
  </p:cSld>
  <p:clrMap bg1="dk1" tx1="lt1" bg2="dk2" tx2="lt2" accent1="accent1" accent2="accent2" accent3="accent3" accent4="accent4" accent5="accent5" accent6="accent6" hlink="hlink" folHlink="folHlink"/>
  <p:sldLayoutIdLst>
    <p:sldLayoutId id="2147483649" r:id="rId1"/>
    <p:sldLayoutId id="2147483666" r:id="rId2"/>
    <p:sldLayoutId id="2147483678" r:id="rId3"/>
    <p:sldLayoutId id="2147483667" r:id="rId4"/>
    <p:sldLayoutId id="2147483668" r:id="rId5"/>
    <p:sldLayoutId id="2147483669" r:id="rId6"/>
    <p:sldLayoutId id="2147483670" r:id="rId7"/>
    <p:sldLayoutId id="2147483651" r:id="rId8"/>
    <p:sldLayoutId id="2147483661" r:id="rId9"/>
    <p:sldLayoutId id="2147483671" r:id="rId10"/>
    <p:sldLayoutId id="2147483679" r:id="rId11"/>
    <p:sldLayoutId id="2147483677" r:id="rId12"/>
    <p:sldLayoutId id="2147483672" r:id="rId13"/>
    <p:sldLayoutId id="2147483652" r:id="rId14"/>
    <p:sldLayoutId id="2147483653" r:id="rId15"/>
    <p:sldLayoutId id="2147483650" r:id="rId16"/>
    <p:sldLayoutId id="2147483654" r:id="rId17"/>
    <p:sldLayoutId id="2147483674" r:id="rId18"/>
    <p:sldLayoutId id="2147483676" r:id="rId19"/>
    <p:sldLayoutId id="2147483673" r:id="rId20"/>
    <p:sldLayoutId id="2147483675" r:id="rId2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of girl writing&#10;">
            <a:extLst>
              <a:ext uri="{FF2B5EF4-FFF2-40B4-BE49-F238E27FC236}">
                <a16:creationId xmlns:a16="http://schemas.microsoft.com/office/drawing/2014/main" id="{54164480-ECF3-4F09-B48E-13A40EAE5A3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p:spPr>
      </p:pic>
      <p:sp>
        <p:nvSpPr>
          <p:cNvPr id="23" name="Title 22">
            <a:extLst>
              <a:ext uri="{FF2B5EF4-FFF2-40B4-BE49-F238E27FC236}">
                <a16:creationId xmlns:a16="http://schemas.microsoft.com/office/drawing/2014/main" id="{EE427349-2C23-4643-A4C8-552661FAA5DF}"/>
              </a:ext>
            </a:extLst>
          </p:cNvPr>
          <p:cNvSpPr>
            <a:spLocks noGrp="1"/>
          </p:cNvSpPr>
          <p:nvPr>
            <p:ph type="ctrTitle"/>
          </p:nvPr>
        </p:nvSpPr>
        <p:spPr>
          <a:xfrm>
            <a:off x="2373216" y="3667946"/>
            <a:ext cx="9285382" cy="1277857"/>
          </a:xfrm>
        </p:spPr>
        <p:txBody>
          <a:bodyPr>
            <a:normAutofit/>
          </a:bodyPr>
          <a:lstStyle/>
          <a:p>
            <a:r>
              <a:rPr lang="en-US" sz="4000" dirty="0"/>
              <a:t>Using Java ………</a:t>
            </a:r>
          </a:p>
        </p:txBody>
      </p:sp>
      <p:sp>
        <p:nvSpPr>
          <p:cNvPr id="20" name="Text Placeholder 19">
            <a:extLst>
              <a:ext uri="{FF2B5EF4-FFF2-40B4-BE49-F238E27FC236}">
                <a16:creationId xmlns:a16="http://schemas.microsoft.com/office/drawing/2014/main" id="{A2D5ABC8-73C6-4DB8-B474-F46298EA249A}"/>
              </a:ext>
            </a:extLst>
          </p:cNvPr>
          <p:cNvSpPr>
            <a:spLocks noGrp="1"/>
          </p:cNvSpPr>
          <p:nvPr>
            <p:ph type="body" sz="quarter" idx="17"/>
          </p:nvPr>
        </p:nvSpPr>
        <p:spPr>
          <a:xfrm>
            <a:off x="4493342" y="5098236"/>
            <a:ext cx="7698658" cy="1571084"/>
          </a:xfrm>
        </p:spPr>
        <p:txBody>
          <a:bodyPr/>
          <a:lstStyle/>
          <a:p>
            <a:r>
              <a:rPr lang="en-US" sz="2400" dirty="0"/>
              <a:t>Presented By:   Clerin Jacob Siby   (RA2311003030407)</a:t>
            </a:r>
          </a:p>
          <a:p>
            <a:r>
              <a:rPr lang="en-US" sz="2400" dirty="0"/>
              <a:t>                                  Prakhar Chaudhary (RA2311003030411)</a:t>
            </a:r>
          </a:p>
          <a:p>
            <a:r>
              <a:rPr lang="en-US" sz="2400" dirty="0"/>
              <a:t>                                  Kartik Sharma (RA2311003030414)</a:t>
            </a:r>
          </a:p>
          <a:p>
            <a:r>
              <a:rPr lang="en-US" sz="2400" dirty="0"/>
              <a:t>                                  Kanishk  (RA2311003030421)</a:t>
            </a:r>
          </a:p>
        </p:txBody>
      </p:sp>
      <p:sp>
        <p:nvSpPr>
          <p:cNvPr id="18" name="Text Placeholder 17">
            <a:extLst>
              <a:ext uri="{FF2B5EF4-FFF2-40B4-BE49-F238E27FC236}">
                <a16:creationId xmlns:a16="http://schemas.microsoft.com/office/drawing/2014/main" id="{20C49F68-0122-45AF-8FB2-4A73D67BEF49}"/>
              </a:ext>
            </a:extLst>
          </p:cNvPr>
          <p:cNvSpPr>
            <a:spLocks noGrp="1"/>
          </p:cNvSpPr>
          <p:nvPr>
            <p:ph type="body" sz="quarter" idx="15"/>
          </p:nvPr>
        </p:nvSpPr>
        <p:spPr>
          <a:xfrm>
            <a:off x="1021540" y="188680"/>
            <a:ext cx="4124143" cy="1681163"/>
          </a:xfrm>
        </p:spPr>
        <p:txBody>
          <a:bodyPr/>
          <a:lstStyle/>
          <a:p>
            <a:r>
              <a:rPr lang="en-US" dirty="0"/>
              <a:t>JOB</a:t>
            </a:r>
          </a:p>
        </p:txBody>
      </p:sp>
      <p:sp>
        <p:nvSpPr>
          <p:cNvPr id="19" name="Text Placeholder 18">
            <a:extLst>
              <a:ext uri="{FF2B5EF4-FFF2-40B4-BE49-F238E27FC236}">
                <a16:creationId xmlns:a16="http://schemas.microsoft.com/office/drawing/2014/main" id="{5C600DDB-51C1-4E0E-8FC1-10C888E4E7C3}"/>
              </a:ext>
            </a:extLst>
          </p:cNvPr>
          <p:cNvSpPr>
            <a:spLocks noGrp="1"/>
          </p:cNvSpPr>
          <p:nvPr>
            <p:ph type="body" sz="quarter" idx="16"/>
          </p:nvPr>
        </p:nvSpPr>
        <p:spPr>
          <a:xfrm>
            <a:off x="2536371" y="1986783"/>
            <a:ext cx="7717894" cy="1681163"/>
          </a:xfrm>
        </p:spPr>
        <p:txBody>
          <a:bodyPr/>
          <a:lstStyle/>
          <a:p>
            <a:r>
              <a:rPr lang="en-US" dirty="0"/>
              <a:t>PORTAL</a:t>
            </a:r>
          </a:p>
        </p:txBody>
      </p:sp>
      <p:cxnSp>
        <p:nvCxnSpPr>
          <p:cNvPr id="34" name="Straight Connector 33">
            <a:extLst>
              <a:ext uri="{FF2B5EF4-FFF2-40B4-BE49-F238E27FC236}">
                <a16:creationId xmlns:a16="http://schemas.microsoft.com/office/drawing/2014/main" id="{BC4BB374-4C53-4405-B3D6-928C68A871C7}"/>
              </a:ext>
              <a:ext uri="{C183D7F6-B498-43B3-948B-1728B52AA6E4}">
                <adec:decorative xmlns:adec="http://schemas.microsoft.com/office/drawing/2017/decorative" val="1"/>
              </a:ext>
            </a:extLst>
          </p:cNvPr>
          <p:cNvCxnSpPr>
            <a:cxnSpLocks/>
          </p:cNvCxnSpPr>
          <p:nvPr/>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CDDB411-0E13-3741-911B-CFCB74C5BAB0}"/>
              </a:ext>
              <a:ext uri="{C183D7F6-B498-43B3-948B-1728B52AA6E4}">
                <adec:decorative xmlns:adec="http://schemas.microsoft.com/office/drawing/2017/decorative" val="1"/>
              </a:ext>
            </a:extLst>
          </p:cNvPr>
          <p:cNvCxnSpPr>
            <a:cxnSpLocks/>
          </p:cNvCxnSpPr>
          <p:nvPr/>
        </p:nvCxnSpPr>
        <p:spPr>
          <a:xfrm flipH="1">
            <a:off x="4257368" y="5517780"/>
            <a:ext cx="213795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6310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1034142" y="1426275"/>
            <a:ext cx="10515600" cy="1879916"/>
          </a:xfrm>
        </p:spPr>
        <p:txBody>
          <a:bodyPr>
            <a:noAutofit/>
          </a:bodyPr>
          <a:lstStyle/>
          <a:p>
            <a:r>
              <a:rPr lang="en-US" dirty="0">
                <a:latin typeface="Arial" panose="020B0604020202020204" pitchFamily="34" charset="0"/>
                <a:cs typeface="Arial" panose="020B0604020202020204" pitchFamily="34" charset="0"/>
              </a:rPr>
              <a:t>3.     Employer Features :</a:t>
            </a:r>
          </a:p>
          <a:p>
            <a:r>
              <a:rPr lang="en-US" dirty="0">
                <a:solidFill>
                  <a:schemeClr val="tx1"/>
                </a:solidFill>
                <a:latin typeface="Arial" panose="020B0604020202020204" pitchFamily="34" charset="0"/>
                <a:cs typeface="Arial" panose="020B0604020202020204" pitchFamily="34" charset="0"/>
              </a:rPr>
              <a:t>Job Posting: Employers create and post job listings with details such as job title, description, and requirements.</a:t>
            </a:r>
          </a:p>
          <a:p>
            <a:r>
              <a:rPr lang="en-US" dirty="0">
                <a:solidFill>
                  <a:schemeClr val="tx1"/>
                </a:solidFill>
                <a:latin typeface="Arial" panose="020B0604020202020204" pitchFamily="34" charset="0"/>
                <a:cs typeface="Arial" panose="020B0604020202020204" pitchFamily="34" charset="0"/>
              </a:rPr>
              <a:t>Application Management: Employers review, shortlist, and manage job applications.</a:t>
            </a:r>
          </a:p>
          <a:p>
            <a:r>
              <a:rPr lang="en-US" dirty="0">
                <a:solidFill>
                  <a:schemeClr val="tx1"/>
                </a:solidFill>
                <a:latin typeface="Arial" panose="020B0604020202020204" pitchFamily="34" charset="0"/>
                <a:cs typeface="Arial" panose="020B0604020202020204" pitchFamily="34" charset="0"/>
              </a:rPr>
              <a:t>Profile Management: Employers update their company profiles and information.</a:t>
            </a:r>
          </a:p>
          <a:p>
            <a:endParaRPr lang="en-ZA"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1201782" y="136525"/>
            <a:ext cx="10515600" cy="924808"/>
          </a:xfrm>
        </p:spPr>
        <p:txBody>
          <a:bodyPr/>
          <a:lstStyle/>
          <a:p>
            <a:r>
              <a:rPr lang="en-ZA" dirty="0"/>
              <a:t>Workflow :</a:t>
            </a:r>
          </a:p>
        </p:txBody>
      </p:sp>
      <p:sp>
        <p:nvSpPr>
          <p:cNvPr id="7" name="Text Placeholder 6">
            <a:extLst>
              <a:ext uri="{FF2B5EF4-FFF2-40B4-BE49-F238E27FC236}">
                <a16:creationId xmlns:a16="http://schemas.microsoft.com/office/drawing/2014/main" id="{40297407-CE4E-4284-879D-AEC395713625}"/>
              </a:ext>
            </a:extLst>
          </p:cNvPr>
          <p:cNvSpPr>
            <a:spLocks noGrp="1"/>
          </p:cNvSpPr>
          <p:nvPr>
            <p:ph type="body" sz="quarter" idx="43"/>
          </p:nvPr>
        </p:nvSpPr>
        <p:spPr>
          <a:xfrm>
            <a:off x="1034142" y="3933282"/>
            <a:ext cx="9710058" cy="2158323"/>
          </a:xfrm>
        </p:spPr>
        <p:txBody>
          <a:bodyPr>
            <a:noAutofit/>
          </a:bodyPr>
          <a:lstStyle/>
          <a:p>
            <a:r>
              <a:rPr lang="en-ZA" dirty="0">
                <a:latin typeface="Arial" panose="020B0604020202020204" pitchFamily="34" charset="0"/>
                <a:cs typeface="Arial" panose="020B0604020202020204" pitchFamily="34" charset="0"/>
              </a:rPr>
              <a:t>4.     Admin features :</a:t>
            </a:r>
          </a:p>
          <a:p>
            <a:endParaRPr lang="en-ZA" dirty="0">
              <a:latin typeface="Arial" panose="020B0604020202020204" pitchFamily="34" charset="0"/>
              <a:cs typeface="Arial" panose="020B0604020202020204" pitchFamily="34" charset="0"/>
            </a:endParaRPr>
          </a:p>
          <a:p>
            <a:r>
              <a:rPr lang="en-US" dirty="0">
                <a:solidFill>
                  <a:schemeClr val="tx1"/>
                </a:solidFill>
                <a:latin typeface="Arial" panose="020B0604020202020204" pitchFamily="34" charset="0"/>
                <a:cs typeface="Arial" panose="020B0604020202020204" pitchFamily="34" charset="0"/>
              </a:rPr>
              <a:t>User Management: Admins handle user account approvals, suspensions, and deletions.</a:t>
            </a:r>
          </a:p>
          <a:p>
            <a:r>
              <a:rPr lang="en-US" dirty="0">
                <a:solidFill>
                  <a:schemeClr val="tx1"/>
                </a:solidFill>
                <a:latin typeface="Arial" panose="020B0604020202020204" pitchFamily="34" charset="0"/>
                <a:cs typeface="Arial" panose="020B0604020202020204" pitchFamily="34" charset="0"/>
              </a:rPr>
              <a:t>Job Listing Management: Admins oversee and moderate job postings to ensure quality.</a:t>
            </a:r>
          </a:p>
          <a:p>
            <a:r>
              <a:rPr lang="en-US" dirty="0">
                <a:solidFill>
                  <a:schemeClr val="tx1"/>
                </a:solidFill>
                <a:latin typeface="Arial" panose="020B0604020202020204" pitchFamily="34" charset="0"/>
                <a:cs typeface="Arial" panose="020B0604020202020204" pitchFamily="34" charset="0"/>
              </a:rPr>
              <a:t>Analytics: Admins generate reports and monitor system performance and user activity.</a:t>
            </a:r>
          </a:p>
          <a:p>
            <a:endParaRPr lang="en-ZA"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22"/>
          </p:nvPr>
        </p:nvSpPr>
        <p:spPr>
          <a:xfrm>
            <a:off x="8610600" y="6356350"/>
            <a:ext cx="2743200" cy="365125"/>
          </a:xfrm>
        </p:spPr>
        <p:txBody>
          <a:bodyPr/>
          <a:lstStyle/>
          <a:p>
            <a:fld id="{19B51A1E-902D-48AF-9020-955120F399B6}" type="slidenum">
              <a:rPr lang="en-ZA" smtClean="0"/>
              <a:pPr/>
              <a:t>10</a:t>
            </a:fld>
            <a:endParaRPr lang="en-ZA" dirty="0"/>
          </a:p>
        </p:txBody>
      </p:sp>
    </p:spTree>
    <p:extLst>
      <p:ext uri="{BB962C8B-B14F-4D97-AF65-F5344CB8AC3E}">
        <p14:creationId xmlns:p14="http://schemas.microsoft.com/office/powerpoint/2010/main" val="2022949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1186542" y="1413968"/>
            <a:ext cx="10515600" cy="4285792"/>
          </a:xfrm>
        </p:spPr>
        <p:txBody>
          <a:bodyPr>
            <a:noAutofit/>
          </a:bodyPr>
          <a:lstStyle/>
          <a:p>
            <a:pPr>
              <a:lnSpc>
                <a:spcPct val="160000"/>
              </a:lnSpc>
            </a:pPr>
            <a:r>
              <a:rPr lang="en-US" dirty="0">
                <a:latin typeface="Arial" panose="020B0604020202020204" pitchFamily="34" charset="0"/>
                <a:cs typeface="Arial" panose="020B0604020202020204" pitchFamily="34" charset="0"/>
              </a:rPr>
              <a:t>5.     Security and  maintenance :</a:t>
            </a:r>
          </a:p>
          <a:p>
            <a:r>
              <a:rPr lang="en-US" dirty="0">
                <a:solidFill>
                  <a:schemeClr val="tx1"/>
                </a:solidFill>
                <a:latin typeface="Arial" panose="020B0604020202020204" pitchFamily="34" charset="0"/>
                <a:cs typeface="Arial" panose="020B0604020202020204" pitchFamily="34" charset="0"/>
              </a:rPr>
              <a:t>Data Protection: Ensures encryption of sensitive data and secure user access.</a:t>
            </a:r>
          </a:p>
          <a:p>
            <a:r>
              <a:rPr lang="en-US" dirty="0">
                <a:solidFill>
                  <a:schemeClr val="tx1"/>
                </a:solidFill>
                <a:latin typeface="Arial" panose="020B0604020202020204" pitchFamily="34" charset="0"/>
                <a:cs typeface="Arial" panose="020B0604020202020204" pitchFamily="34" charset="0"/>
              </a:rPr>
              <a:t>Performance Monitoring: Monitors system performance, handles errors, and performs regular maintenance and updates.</a:t>
            </a:r>
          </a:p>
          <a:p>
            <a:pPr>
              <a:lnSpc>
                <a:spcPct val="210000"/>
              </a:lnSpc>
            </a:pPr>
            <a:r>
              <a:rPr lang="en-US" dirty="0">
                <a:solidFill>
                  <a:schemeClr val="tx1"/>
                </a:solidFill>
                <a:latin typeface="Arial" panose="020B0604020202020204" pitchFamily="34" charset="0"/>
                <a:cs typeface="Arial" panose="020B0604020202020204" pitchFamily="34" charset="0"/>
              </a:rPr>
              <a:t>This workflow provides a structured approach to managing users, job postings, applications, and system operations, ensuring an efficient and user-friendly job portal experience.</a:t>
            </a:r>
          </a:p>
          <a:p>
            <a:endParaRPr lang="en-ZA"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1186542" y="136525"/>
            <a:ext cx="10515600" cy="924808"/>
          </a:xfrm>
        </p:spPr>
        <p:txBody>
          <a:bodyPr/>
          <a:lstStyle/>
          <a:p>
            <a:r>
              <a:rPr lang="en-ZA" dirty="0"/>
              <a:t>Workflow :</a:t>
            </a:r>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22"/>
          </p:nvPr>
        </p:nvSpPr>
        <p:spPr>
          <a:xfrm>
            <a:off x="8610600" y="6356350"/>
            <a:ext cx="2743200" cy="365125"/>
          </a:xfrm>
        </p:spPr>
        <p:txBody>
          <a:bodyPr/>
          <a:lstStyle/>
          <a:p>
            <a:fld id="{19B51A1E-902D-48AF-9020-955120F399B6}" type="slidenum">
              <a:rPr lang="en-ZA" smtClean="0"/>
              <a:pPr/>
              <a:t>11</a:t>
            </a:fld>
            <a:endParaRPr lang="en-ZA" dirty="0"/>
          </a:p>
        </p:txBody>
      </p:sp>
    </p:spTree>
    <p:extLst>
      <p:ext uri="{BB962C8B-B14F-4D97-AF65-F5344CB8AC3E}">
        <p14:creationId xmlns:p14="http://schemas.microsoft.com/office/powerpoint/2010/main" val="13065816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1034141" y="1222871"/>
            <a:ext cx="10515600" cy="2474981"/>
          </a:xfrm>
        </p:spPr>
        <p:txBody>
          <a:bodyPr>
            <a:normAutofit/>
          </a:bodyPr>
          <a:lstStyle/>
          <a:p>
            <a:r>
              <a:rPr lang="en-US" sz="2100" dirty="0">
                <a:solidFill>
                  <a:schemeClr val="tx1"/>
                </a:solidFill>
              </a:rPr>
              <a:t>Using this job portal project offers several advantages, both for users and administrators, as well as for the business or organization managing the portal. Here are some key advantages:</a:t>
            </a:r>
          </a:p>
          <a:p>
            <a:endParaRPr lang="en-US" dirty="0"/>
          </a:p>
          <a:p>
            <a:endParaRPr lang="en-US" dirty="0"/>
          </a:p>
          <a:p>
            <a:pPr marL="342900" indent="-342900">
              <a:buAutoNum type="arabicPeriod"/>
            </a:pPr>
            <a:r>
              <a:rPr lang="en-ZA" dirty="0">
                <a:latin typeface="Arial" panose="020B0604020202020204" pitchFamily="34" charset="0"/>
                <a:cs typeface="Arial" panose="020B0604020202020204" pitchFamily="34" charset="0"/>
              </a:rPr>
              <a:t>For job seekers :</a:t>
            </a:r>
          </a:p>
        </p:txBody>
      </p:sp>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1276889" y="136525"/>
            <a:ext cx="10515600" cy="924808"/>
          </a:xfrm>
        </p:spPr>
        <p:txBody>
          <a:bodyPr/>
          <a:lstStyle/>
          <a:p>
            <a:r>
              <a:rPr lang="en-ZA" dirty="0"/>
              <a:t>Advantages:</a:t>
            </a:r>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22"/>
          </p:nvPr>
        </p:nvSpPr>
        <p:spPr>
          <a:xfrm>
            <a:off x="8610600" y="6356350"/>
            <a:ext cx="2743200" cy="365125"/>
          </a:xfrm>
        </p:spPr>
        <p:txBody>
          <a:bodyPr/>
          <a:lstStyle/>
          <a:p>
            <a:fld id="{19B51A1E-902D-48AF-9020-955120F399B6}" type="slidenum">
              <a:rPr lang="en-ZA" smtClean="0"/>
              <a:pPr/>
              <a:t>12</a:t>
            </a:fld>
            <a:endParaRPr lang="en-ZA" dirty="0"/>
          </a:p>
        </p:txBody>
      </p:sp>
      <p:sp>
        <p:nvSpPr>
          <p:cNvPr id="6" name="Text Placeholder 5">
            <a:extLst>
              <a:ext uri="{FF2B5EF4-FFF2-40B4-BE49-F238E27FC236}">
                <a16:creationId xmlns:a16="http://schemas.microsoft.com/office/drawing/2014/main" id="{016B38DB-3F95-4418-D1E2-A79B58F67CA6}"/>
              </a:ext>
            </a:extLst>
          </p:cNvPr>
          <p:cNvSpPr>
            <a:spLocks noGrp="1"/>
          </p:cNvSpPr>
          <p:nvPr>
            <p:ph type="body" sz="quarter" idx="43"/>
          </p:nvPr>
        </p:nvSpPr>
        <p:spPr>
          <a:xfrm>
            <a:off x="1276889" y="3672839"/>
            <a:ext cx="10030105" cy="3185161"/>
          </a:xfrm>
        </p:spPr>
        <p:txBody>
          <a:bodyPr>
            <a:normAutofit/>
          </a:bodyPr>
          <a:lstStyle/>
          <a:p>
            <a:r>
              <a:rPr lang="en-US" dirty="0">
                <a:solidFill>
                  <a:schemeClr val="tx1"/>
                </a:solidFill>
                <a:latin typeface="Arial" panose="020B0604020202020204" pitchFamily="34" charset="0"/>
                <a:cs typeface="Arial" panose="020B0604020202020204" pitchFamily="34" charset="0"/>
              </a:rPr>
              <a:t>Centralized Job Search: Access to a wide range of job listings from various employers in one place, saving time and effort.</a:t>
            </a:r>
          </a:p>
          <a:p>
            <a:r>
              <a:rPr lang="en-US" dirty="0">
                <a:solidFill>
                  <a:schemeClr val="tx1"/>
                </a:solidFill>
                <a:latin typeface="Arial" panose="020B0604020202020204" pitchFamily="34" charset="0"/>
                <a:cs typeface="Arial" panose="020B0604020202020204" pitchFamily="34" charset="0"/>
              </a:rPr>
              <a:t>Advanced Search and Filters: Tools to search and filter jobs based on location, industry, job type, and other criteria, making it easier to find relevant opportunities.</a:t>
            </a:r>
          </a:p>
          <a:p>
            <a:r>
              <a:rPr lang="en-US" dirty="0">
                <a:solidFill>
                  <a:schemeClr val="tx1"/>
                </a:solidFill>
                <a:latin typeface="Arial" panose="020B0604020202020204" pitchFamily="34" charset="0"/>
                <a:cs typeface="Arial" panose="020B0604020202020204" pitchFamily="34" charset="0"/>
              </a:rPr>
              <a:t>Profile and Resume Management: Ability to create and update profiles and upload resumes, making applications more streamlined.</a:t>
            </a:r>
            <a:endParaRPr lang="en-IN"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53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1034142" y="1794967"/>
            <a:ext cx="10515600" cy="924809"/>
          </a:xfrm>
        </p:spPr>
        <p:txBody>
          <a:bodyPr>
            <a:normAutofit/>
          </a:bodyPr>
          <a:lstStyle/>
          <a:p>
            <a:endParaRPr lang="en-US" dirty="0"/>
          </a:p>
          <a:p>
            <a:r>
              <a:rPr lang="en-ZA" dirty="0">
                <a:latin typeface="Arial" panose="020B0604020202020204" pitchFamily="34" charset="0"/>
                <a:cs typeface="Arial" panose="020B0604020202020204" pitchFamily="34" charset="0"/>
              </a:rPr>
              <a:t>2.  For employers :</a:t>
            </a:r>
          </a:p>
        </p:txBody>
      </p:sp>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1277982" y="109026"/>
            <a:ext cx="10515600" cy="924808"/>
          </a:xfrm>
        </p:spPr>
        <p:txBody>
          <a:bodyPr/>
          <a:lstStyle/>
          <a:p>
            <a:r>
              <a:rPr lang="en-ZA" dirty="0"/>
              <a:t>Advantages:</a:t>
            </a:r>
          </a:p>
        </p:txBody>
      </p:sp>
      <p:sp>
        <p:nvSpPr>
          <p:cNvPr id="6" name="Text Placeholder 5">
            <a:extLst>
              <a:ext uri="{FF2B5EF4-FFF2-40B4-BE49-F238E27FC236}">
                <a16:creationId xmlns:a16="http://schemas.microsoft.com/office/drawing/2014/main" id="{016B38DB-3F95-4418-D1E2-A79B58F67CA6}"/>
              </a:ext>
            </a:extLst>
          </p:cNvPr>
          <p:cNvSpPr>
            <a:spLocks noGrp="1"/>
          </p:cNvSpPr>
          <p:nvPr>
            <p:ph type="body" sz="quarter" idx="43"/>
          </p:nvPr>
        </p:nvSpPr>
        <p:spPr>
          <a:xfrm>
            <a:off x="1034142" y="2994095"/>
            <a:ext cx="10030105" cy="3292475"/>
          </a:xfrm>
        </p:spPr>
        <p:txBody>
          <a:bodyPr>
            <a:normAutofit/>
          </a:bodyPr>
          <a:lstStyle/>
          <a:p>
            <a:r>
              <a:rPr lang="en-US" dirty="0">
                <a:solidFill>
                  <a:schemeClr val="tx1"/>
                </a:solidFill>
                <a:latin typeface="Arial" panose="020B0604020202020204" pitchFamily="34" charset="0"/>
                <a:cs typeface="Arial" panose="020B0604020202020204" pitchFamily="34" charset="0"/>
              </a:rPr>
              <a:t>Streamlined Hiring Process: Easily post job openings, review applications, and manage recruitment processes from a single platform.</a:t>
            </a:r>
          </a:p>
          <a:p>
            <a:r>
              <a:rPr lang="en-US" dirty="0">
                <a:solidFill>
                  <a:schemeClr val="tx1"/>
                </a:solidFill>
                <a:latin typeface="Arial" panose="020B0604020202020204" pitchFamily="34" charset="0"/>
                <a:cs typeface="Arial" panose="020B0604020202020204" pitchFamily="34" charset="0"/>
              </a:rPr>
              <a:t>Wider Reach: Access to a large pool of potential candidates, increasing the chances of finding suitable hires.</a:t>
            </a:r>
          </a:p>
          <a:p>
            <a:r>
              <a:rPr lang="en-US" dirty="0">
                <a:solidFill>
                  <a:schemeClr val="tx1"/>
                </a:solidFill>
                <a:latin typeface="Arial" panose="020B0604020202020204" pitchFamily="34" charset="0"/>
                <a:cs typeface="Arial" panose="020B0604020202020204" pitchFamily="34" charset="0"/>
              </a:rPr>
              <a:t>Efficient Candidate Management: Tools to sort, filter, and communicate with candidates, simplifying the recruitment workflow.</a:t>
            </a:r>
          </a:p>
          <a:p>
            <a:r>
              <a:rPr lang="en-US" dirty="0">
                <a:solidFill>
                  <a:schemeClr val="tx1"/>
                </a:solidFill>
                <a:latin typeface="Arial" panose="020B0604020202020204" pitchFamily="34" charset="0"/>
                <a:cs typeface="Arial" panose="020B0604020202020204" pitchFamily="34" charset="0"/>
              </a:rPr>
              <a:t>Cost-Effective: Reduces the need for expensive recruitment agencies or multiple job boards.</a:t>
            </a:r>
            <a:endParaRPr lang="en-IN"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40832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1034142" y="1794967"/>
            <a:ext cx="10515600" cy="924809"/>
          </a:xfrm>
        </p:spPr>
        <p:txBody>
          <a:bodyPr>
            <a:normAutofit/>
          </a:bodyPr>
          <a:lstStyle/>
          <a:p>
            <a:endParaRPr lang="en-US" dirty="0"/>
          </a:p>
          <a:p>
            <a:r>
              <a:rPr lang="en-ZA" dirty="0">
                <a:latin typeface="Arial" panose="020B0604020202020204" pitchFamily="34" charset="0"/>
                <a:cs typeface="Arial" panose="020B0604020202020204" pitchFamily="34" charset="0"/>
              </a:rPr>
              <a:t>3. For Administrators :</a:t>
            </a:r>
          </a:p>
        </p:txBody>
      </p:sp>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1308462" y="93786"/>
            <a:ext cx="10515600" cy="924808"/>
          </a:xfrm>
        </p:spPr>
        <p:txBody>
          <a:bodyPr/>
          <a:lstStyle/>
          <a:p>
            <a:r>
              <a:rPr lang="en-ZA" dirty="0"/>
              <a:t>Advantages:</a:t>
            </a:r>
          </a:p>
        </p:txBody>
      </p:sp>
      <p:sp>
        <p:nvSpPr>
          <p:cNvPr id="6" name="Text Placeholder 5">
            <a:extLst>
              <a:ext uri="{FF2B5EF4-FFF2-40B4-BE49-F238E27FC236}">
                <a16:creationId xmlns:a16="http://schemas.microsoft.com/office/drawing/2014/main" id="{016B38DB-3F95-4418-D1E2-A79B58F67CA6}"/>
              </a:ext>
            </a:extLst>
          </p:cNvPr>
          <p:cNvSpPr>
            <a:spLocks noGrp="1"/>
          </p:cNvSpPr>
          <p:nvPr>
            <p:ph type="body" sz="quarter" idx="43"/>
          </p:nvPr>
        </p:nvSpPr>
        <p:spPr>
          <a:xfrm>
            <a:off x="1034142" y="3009335"/>
            <a:ext cx="10030105" cy="3292475"/>
          </a:xfrm>
        </p:spPr>
        <p:txBody>
          <a:bodyPr>
            <a:normAutofit/>
          </a:bodyPr>
          <a:lstStyle/>
          <a:p>
            <a:r>
              <a:rPr lang="en-US" dirty="0">
                <a:solidFill>
                  <a:schemeClr val="tx1"/>
                </a:solidFill>
                <a:latin typeface="Arial" panose="020B0604020202020204" pitchFamily="34" charset="0"/>
                <a:cs typeface="Arial" panose="020B0604020202020204" pitchFamily="34" charset="0"/>
              </a:rPr>
              <a:t>User Management: Tools to manage user accounts, moderate job listings, and handle applications efficiently.</a:t>
            </a:r>
          </a:p>
          <a:p>
            <a:r>
              <a:rPr lang="en-US" dirty="0">
                <a:solidFill>
                  <a:schemeClr val="tx1"/>
                </a:solidFill>
                <a:latin typeface="Arial" panose="020B0604020202020204" pitchFamily="34" charset="0"/>
                <a:cs typeface="Arial" panose="020B0604020202020204" pitchFamily="34" charset="0"/>
              </a:rPr>
              <a:t>Analytics and Reporting: Access to data and reports on job postings, applications, and user activity, helping to make informed decisions and optimize the portal.</a:t>
            </a:r>
          </a:p>
          <a:p>
            <a:r>
              <a:rPr lang="en-US" dirty="0">
                <a:solidFill>
                  <a:schemeClr val="tx1"/>
                </a:solidFill>
                <a:latin typeface="Arial" panose="020B0604020202020204" pitchFamily="34" charset="0"/>
                <a:cs typeface="Arial" panose="020B0604020202020204" pitchFamily="34" charset="0"/>
              </a:rPr>
              <a:t>Content Moderation: Control over job postings and user-generated content to ensure quality and relevance.</a:t>
            </a:r>
          </a:p>
          <a:p>
            <a:endParaRPr lang="en-US"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61798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1034142" y="1794967"/>
            <a:ext cx="10515600" cy="924809"/>
          </a:xfrm>
        </p:spPr>
        <p:txBody>
          <a:bodyPr>
            <a:normAutofit/>
          </a:bodyPr>
          <a:lstStyle/>
          <a:p>
            <a:endParaRPr lang="en-US" dirty="0"/>
          </a:p>
          <a:p>
            <a:r>
              <a:rPr lang="en-US" dirty="0">
                <a:latin typeface="Arial" panose="020B0604020202020204" pitchFamily="34" charset="0"/>
                <a:cs typeface="Arial" panose="020B0604020202020204" pitchFamily="34" charset="0"/>
              </a:rPr>
              <a:t>4. For the Business/Organization </a:t>
            </a:r>
            <a:r>
              <a:rPr lang="en-ZA" dirty="0">
                <a:latin typeface="Arial" panose="020B0604020202020204" pitchFamily="34" charset="0"/>
                <a:cs typeface="Arial" panose="020B0604020202020204" pitchFamily="34" charset="0"/>
              </a:rPr>
              <a:t>:</a:t>
            </a:r>
          </a:p>
        </p:txBody>
      </p:sp>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1280160" y="136525"/>
            <a:ext cx="10515600" cy="924808"/>
          </a:xfrm>
        </p:spPr>
        <p:txBody>
          <a:bodyPr/>
          <a:lstStyle/>
          <a:p>
            <a:r>
              <a:rPr lang="en-ZA" dirty="0"/>
              <a:t>Advantages:</a:t>
            </a:r>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22"/>
          </p:nvPr>
        </p:nvSpPr>
        <p:spPr>
          <a:xfrm>
            <a:off x="8610600" y="6356350"/>
            <a:ext cx="2743200" cy="365125"/>
          </a:xfrm>
        </p:spPr>
        <p:txBody>
          <a:bodyPr/>
          <a:lstStyle/>
          <a:p>
            <a:fld id="{19B51A1E-902D-48AF-9020-955120F399B6}" type="slidenum">
              <a:rPr lang="en-ZA" smtClean="0"/>
              <a:pPr/>
              <a:t>15</a:t>
            </a:fld>
            <a:endParaRPr lang="en-ZA" dirty="0"/>
          </a:p>
        </p:txBody>
      </p:sp>
      <p:sp>
        <p:nvSpPr>
          <p:cNvPr id="6" name="Text Placeholder 5">
            <a:extLst>
              <a:ext uri="{FF2B5EF4-FFF2-40B4-BE49-F238E27FC236}">
                <a16:creationId xmlns:a16="http://schemas.microsoft.com/office/drawing/2014/main" id="{016B38DB-3F95-4418-D1E2-A79B58F67CA6}"/>
              </a:ext>
            </a:extLst>
          </p:cNvPr>
          <p:cNvSpPr>
            <a:spLocks noGrp="1"/>
          </p:cNvSpPr>
          <p:nvPr>
            <p:ph type="body" sz="quarter" idx="43"/>
          </p:nvPr>
        </p:nvSpPr>
        <p:spPr>
          <a:xfrm>
            <a:off x="1034142" y="2719775"/>
            <a:ext cx="10761618" cy="4001700"/>
          </a:xfrm>
        </p:spPr>
        <p:txBody>
          <a:bodyPr>
            <a:normAutofit/>
          </a:bodyPr>
          <a:lstStyle/>
          <a:p>
            <a:r>
              <a:rPr lang="en-US" dirty="0">
                <a:solidFill>
                  <a:schemeClr val="tx1"/>
                </a:solidFill>
                <a:latin typeface="Arial" panose="020B0604020202020204" pitchFamily="34" charset="0"/>
                <a:cs typeface="Arial" panose="020B0604020202020204" pitchFamily="34" charset="0"/>
              </a:rPr>
              <a:t>Revenue Opportunities: Potential for monetization through job posting fees, premium listings, or subscription models.</a:t>
            </a:r>
          </a:p>
          <a:p>
            <a:r>
              <a:rPr lang="en-US" dirty="0">
                <a:solidFill>
                  <a:schemeClr val="tx1"/>
                </a:solidFill>
                <a:latin typeface="Arial" panose="020B0604020202020204" pitchFamily="34" charset="0"/>
                <a:cs typeface="Arial" panose="020B0604020202020204" pitchFamily="34" charset="0"/>
              </a:rPr>
              <a:t>Brand Building: Establishes the organization as a leader in connecting job seekers with employers, enhancing reputation and trust.</a:t>
            </a:r>
          </a:p>
          <a:p>
            <a:r>
              <a:rPr lang="en-US" dirty="0">
                <a:solidFill>
                  <a:schemeClr val="tx1"/>
                </a:solidFill>
                <a:latin typeface="Arial" panose="020B0604020202020204" pitchFamily="34" charset="0"/>
                <a:cs typeface="Arial" panose="020B0604020202020204" pitchFamily="34" charset="0"/>
              </a:rPr>
              <a:t>Data Insights: Collect valuable data on job market trends, user preferences, and other metrics that can inform business strategies.</a:t>
            </a:r>
          </a:p>
          <a:p>
            <a:endParaRPr lang="en-US" dirty="0">
              <a:solidFill>
                <a:schemeClr val="tx1"/>
              </a:solidFill>
              <a:latin typeface="Arial" panose="020B0604020202020204" pitchFamily="34" charset="0"/>
              <a:cs typeface="Arial" panose="020B0604020202020204" pitchFamily="34" charset="0"/>
            </a:endParaRPr>
          </a:p>
          <a:p>
            <a:r>
              <a:rPr lang="en-US" dirty="0">
                <a:solidFill>
                  <a:srgbClr val="92D050"/>
                </a:solidFill>
                <a:latin typeface="Arial" panose="020B0604020202020204" pitchFamily="34" charset="0"/>
                <a:cs typeface="Arial" panose="020B0604020202020204" pitchFamily="34" charset="0"/>
              </a:rPr>
              <a:t>5. For Users in General :</a:t>
            </a:r>
          </a:p>
          <a:p>
            <a:r>
              <a:rPr lang="en-US" dirty="0">
                <a:solidFill>
                  <a:schemeClr val="tx1"/>
                </a:solidFill>
                <a:latin typeface="Arial" panose="020B0604020202020204" pitchFamily="34" charset="0"/>
                <a:cs typeface="Arial" panose="020B0604020202020204" pitchFamily="34" charset="0"/>
              </a:rPr>
              <a:t>User Experience: Provides a user-friendly interface and a seamless experience for both job seekers and employers.</a:t>
            </a:r>
          </a:p>
          <a:p>
            <a:r>
              <a:rPr lang="en-US" dirty="0">
                <a:solidFill>
                  <a:schemeClr val="tx1"/>
                </a:solidFill>
                <a:latin typeface="Arial" panose="020B0604020202020204" pitchFamily="34" charset="0"/>
                <a:cs typeface="Arial" panose="020B0604020202020204" pitchFamily="34" charset="0"/>
              </a:rPr>
              <a:t>Accessibility: Available online, making it accessible from anywhere with an internet connection, which is crucial for a global audience.</a:t>
            </a:r>
          </a:p>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51428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girl writing on white board">
            <a:extLst>
              <a:ext uri="{FF2B5EF4-FFF2-40B4-BE49-F238E27FC236}">
                <a16:creationId xmlns:a16="http://schemas.microsoft.com/office/drawing/2014/main" id="{1F8631B9-E8CB-439A-B4DB-C2C2F7ACDD8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0"/>
            <a:ext cx="6508046" cy="6858000"/>
          </a:xfrm>
        </p:spPr>
      </p:pic>
      <p:sp>
        <p:nvSpPr>
          <p:cNvPr id="3" name="Content Placeholder 2">
            <a:extLst>
              <a:ext uri="{FF2B5EF4-FFF2-40B4-BE49-F238E27FC236}">
                <a16:creationId xmlns:a16="http://schemas.microsoft.com/office/drawing/2014/main" id="{E14BBEAF-B516-45F4-9EF6-A9F65111580F}"/>
              </a:ext>
            </a:extLst>
          </p:cNvPr>
          <p:cNvSpPr>
            <a:spLocks noGrp="1"/>
          </p:cNvSpPr>
          <p:nvPr>
            <p:ph idx="1"/>
          </p:nvPr>
        </p:nvSpPr>
        <p:spPr>
          <a:xfrm>
            <a:off x="7299960" y="691696"/>
            <a:ext cx="4892040" cy="6029779"/>
          </a:xfrm>
        </p:spPr>
        <p:txBody>
          <a:bodyPr vert="horz" lIns="0" tIns="45720" rIns="91440" bIns="45720" rtlCol="0" anchor="t">
            <a:normAutofit/>
          </a:bodyPr>
          <a:lstStyle/>
          <a:p>
            <a:endParaRPr lang="en-US" sz="1400" dirty="0"/>
          </a:p>
          <a:p>
            <a:r>
              <a:rPr lang="en-US" sz="1800" dirty="0"/>
              <a:t>This job portal is an online platform that connects job seekers with employers. It allows users to search for jobs, apply for positions, and manage their </a:t>
            </a:r>
            <a:r>
              <a:rPr lang="en-US" sz="1800" dirty="0">
                <a:latin typeface="Arial" panose="020B0604020202020204" pitchFamily="34" charset="0"/>
                <a:cs typeface="Arial" panose="020B0604020202020204" pitchFamily="34" charset="0"/>
              </a:rPr>
              <a:t>applications</a:t>
            </a:r>
            <a:r>
              <a:rPr lang="en-US" sz="1800" dirty="0"/>
              <a:t>, while employers can post job vacancies and review applications. Key features include user registration, job listings, application management, employer tools, and notifications. The portal is designed to be user-friendly, secure, and accessible across devices, streamlining the job search and recruitment process.</a:t>
            </a:r>
          </a:p>
        </p:txBody>
      </p:sp>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7445828" y="136525"/>
            <a:ext cx="3907972" cy="555171"/>
          </a:xfrm>
        </p:spPr>
        <p:txBody>
          <a:bodyPr/>
          <a:lstStyle/>
          <a:p>
            <a:r>
              <a:rPr lang="en-US" dirty="0"/>
              <a:t>Summary</a:t>
            </a:r>
          </a:p>
        </p:txBody>
      </p:sp>
    </p:spTree>
    <p:extLst>
      <p:ext uri="{BB962C8B-B14F-4D97-AF65-F5344CB8AC3E}">
        <p14:creationId xmlns:p14="http://schemas.microsoft.com/office/powerpoint/2010/main" val="920173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close up of a circuit board">
            <a:extLst>
              <a:ext uri="{FF2B5EF4-FFF2-40B4-BE49-F238E27FC236}">
                <a16:creationId xmlns:a16="http://schemas.microsoft.com/office/drawing/2014/main" id="{7E46DF18-087D-4FF8-A5A2-0C0EAD030693}"/>
              </a:ext>
            </a:extLst>
          </p:cNvPr>
          <p:cNvPicPr>
            <a:picLocks noGrp="1" noChangeAspect="1"/>
          </p:cNvPicPr>
          <p:nvPr>
            <p:ph type="pic" sz="quarter" idx="28"/>
          </p:nvPr>
        </p:nvPicPr>
        <p:blipFill rotWithShape="1">
          <a:blip r:embed="rId2" cstate="screen">
            <a:extLst>
              <a:ext uri="{28A0092B-C50C-407E-A947-70E740481C1C}">
                <a14:useLocalDpi xmlns:a14="http://schemas.microsoft.com/office/drawing/2010/main"/>
              </a:ext>
            </a:extLst>
          </a:blip>
          <a:srcRect/>
          <a:stretch/>
        </p:blipFill>
        <p:spPr>
          <a:xfrm>
            <a:off x="6426578" y="0"/>
            <a:ext cx="5765422" cy="6858000"/>
          </a:xfrm>
        </p:spPr>
      </p:pic>
      <p:pic>
        <p:nvPicPr>
          <p:cNvPr id="12" name="Picture Placeholder 11" descr="young person writing on white board">
            <a:extLst>
              <a:ext uri="{FF2B5EF4-FFF2-40B4-BE49-F238E27FC236}">
                <a16:creationId xmlns:a16="http://schemas.microsoft.com/office/drawing/2014/main" id="{C8584C16-529D-49FC-9E5D-414F66219568}"/>
              </a:ext>
            </a:extLst>
          </p:cNvPr>
          <p:cNvPicPr>
            <a:picLocks noGrp="1" noChangeAspect="1"/>
          </p:cNvPicPr>
          <p:nvPr>
            <p:ph type="pic" sz="quarter" idx="27"/>
          </p:nvPr>
        </p:nvPicPr>
        <p:blipFill rotWithShape="1">
          <a:blip r:embed="rId3" cstate="screen">
            <a:extLst>
              <a:ext uri="{28A0092B-C50C-407E-A947-70E740481C1C}">
                <a14:useLocalDpi xmlns:a14="http://schemas.microsoft.com/office/drawing/2010/main"/>
              </a:ext>
            </a:extLst>
          </a:blip>
          <a:srcRect/>
          <a:stretch/>
        </p:blipFill>
        <p:spPr>
          <a:xfrm>
            <a:off x="-11657" y="-16298"/>
            <a:ext cx="5555640" cy="6874299"/>
          </a:xfrm>
        </p:spPr>
      </p:pic>
      <p:sp>
        <p:nvSpPr>
          <p:cNvPr id="4" name="Text Placeholder 3">
            <a:extLst>
              <a:ext uri="{FF2B5EF4-FFF2-40B4-BE49-F238E27FC236}">
                <a16:creationId xmlns:a16="http://schemas.microsoft.com/office/drawing/2014/main" id="{8F84C8A3-BFE6-44FA-B04F-1AE7E2151B3D}"/>
              </a:ext>
            </a:extLst>
          </p:cNvPr>
          <p:cNvSpPr>
            <a:spLocks noGrp="1"/>
          </p:cNvSpPr>
          <p:nvPr>
            <p:ph type="body" sz="quarter" idx="15"/>
          </p:nvPr>
        </p:nvSpPr>
        <p:spPr>
          <a:xfrm>
            <a:off x="4541589" y="4268056"/>
            <a:ext cx="2310968" cy="470424"/>
          </a:xfrm>
        </p:spPr>
        <p:txBody>
          <a:bodyPr>
            <a:normAutofit/>
          </a:bodyPr>
          <a:lstStyle/>
          <a:p>
            <a:r>
              <a:rPr lang="en-US" sz="1800" dirty="0"/>
              <a:t>Clerin Jacob Siby​</a:t>
            </a:r>
          </a:p>
        </p:txBody>
      </p:sp>
      <p:sp>
        <p:nvSpPr>
          <p:cNvPr id="9" name="Slide Number Placeholder 8">
            <a:extLst>
              <a:ext uri="{FF2B5EF4-FFF2-40B4-BE49-F238E27FC236}">
                <a16:creationId xmlns:a16="http://schemas.microsoft.com/office/drawing/2014/main" id="{08C3C4A8-F198-4008-B069-610BBFEC4095}"/>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17</a:t>
            </a:fld>
            <a:endParaRPr lang="en-US" dirty="0"/>
          </a:p>
        </p:txBody>
      </p:sp>
      <p:sp>
        <p:nvSpPr>
          <p:cNvPr id="6" name="Text Placeholder 5">
            <a:extLst>
              <a:ext uri="{FF2B5EF4-FFF2-40B4-BE49-F238E27FC236}">
                <a16:creationId xmlns:a16="http://schemas.microsoft.com/office/drawing/2014/main" id="{ED21F17E-3711-4948-8F8C-9D77E89C60B5}"/>
              </a:ext>
            </a:extLst>
          </p:cNvPr>
          <p:cNvSpPr>
            <a:spLocks noGrp="1"/>
          </p:cNvSpPr>
          <p:nvPr>
            <p:ph type="body" sz="quarter" idx="24"/>
          </p:nvPr>
        </p:nvSpPr>
        <p:spPr>
          <a:xfrm>
            <a:off x="4156823" y="4752561"/>
            <a:ext cx="2310968" cy="470424"/>
          </a:xfrm>
        </p:spPr>
        <p:txBody>
          <a:bodyPr>
            <a:normAutofit fontScale="92500" lnSpcReduction="10000"/>
          </a:bodyPr>
          <a:lstStyle/>
          <a:p>
            <a:r>
              <a:rPr lang="en-US" sz="1800" dirty="0"/>
              <a:t>Prakhar Chaudhary</a:t>
            </a:r>
          </a:p>
          <a:p>
            <a:endParaRPr lang="en-US" sz="2000" dirty="0"/>
          </a:p>
        </p:txBody>
      </p:sp>
      <p:sp>
        <p:nvSpPr>
          <p:cNvPr id="8" name="Text Placeholder 7">
            <a:extLst>
              <a:ext uri="{FF2B5EF4-FFF2-40B4-BE49-F238E27FC236}">
                <a16:creationId xmlns:a16="http://schemas.microsoft.com/office/drawing/2014/main" id="{EF903324-E706-4B0F-AAA4-EE70028E865B}"/>
              </a:ext>
            </a:extLst>
          </p:cNvPr>
          <p:cNvSpPr>
            <a:spLocks noGrp="1"/>
          </p:cNvSpPr>
          <p:nvPr>
            <p:ph type="body" sz="quarter" idx="26"/>
          </p:nvPr>
        </p:nvSpPr>
        <p:spPr>
          <a:xfrm>
            <a:off x="3869713" y="5217644"/>
            <a:ext cx="2310968" cy="470424"/>
          </a:xfrm>
        </p:spPr>
        <p:txBody>
          <a:bodyPr>
            <a:noAutofit/>
          </a:bodyPr>
          <a:lstStyle/>
          <a:p>
            <a:r>
              <a:rPr lang="en-US" sz="1800" dirty="0"/>
              <a:t>Kartik Sharma</a:t>
            </a:r>
          </a:p>
          <a:p>
            <a:endParaRPr lang="en-US" sz="1800" dirty="0"/>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body" sz="quarter" idx="29"/>
          </p:nvPr>
        </p:nvSpPr>
        <p:spPr>
          <a:xfrm>
            <a:off x="3580046" y="5673201"/>
            <a:ext cx="2310968" cy="470424"/>
          </a:xfrm>
        </p:spPr>
        <p:txBody>
          <a:bodyPr>
            <a:normAutofit/>
          </a:bodyPr>
          <a:lstStyle/>
          <a:p>
            <a:r>
              <a:rPr lang="en-US" sz="1800" dirty="0"/>
              <a:t>Kanishk</a:t>
            </a:r>
          </a:p>
        </p:txBody>
      </p:sp>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5029900" y="2998509"/>
            <a:ext cx="3907972" cy="555171"/>
          </a:xfrm>
        </p:spPr>
        <p:txBody>
          <a:bodyPr/>
          <a:lstStyle/>
          <a:p>
            <a:r>
              <a:rPr lang="en-US" dirty="0"/>
              <a:t>Thank you</a:t>
            </a:r>
          </a:p>
        </p:txBody>
      </p:sp>
    </p:spTree>
    <p:extLst>
      <p:ext uri="{BB962C8B-B14F-4D97-AF65-F5344CB8AC3E}">
        <p14:creationId xmlns:p14="http://schemas.microsoft.com/office/powerpoint/2010/main" val="2546836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3347927" y="455388"/>
            <a:ext cx="4203247" cy="743744"/>
          </a:xfrm>
        </p:spPr>
        <p:txBody>
          <a:bodyPr/>
          <a:lstStyle/>
          <a:p>
            <a:r>
              <a:rPr lang="en-ZA" dirty="0"/>
              <a:t>Table of content :</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2446476" y="1897222"/>
            <a:ext cx="6373060" cy="3874793"/>
          </a:xfrm>
        </p:spPr>
        <p:txBody>
          <a:bodyPr vert="horz" lIns="0" tIns="45720" rIns="91440" bIns="45720" rtlCol="0" anchor="t">
            <a:noAutofit/>
          </a:bodyPr>
          <a:lstStyle/>
          <a:p>
            <a:pPr marL="342900" indent="-342900">
              <a:buFont typeface="Arial" panose="020B0604020202020204" pitchFamily="34" charset="0"/>
              <a:buChar char="•"/>
            </a:pPr>
            <a:r>
              <a:rPr lang="en-US" sz="2400" dirty="0"/>
              <a:t>Introduction</a:t>
            </a:r>
          </a:p>
          <a:p>
            <a:pPr marL="342900" indent="-342900">
              <a:buFont typeface="Arial" panose="020B0604020202020204" pitchFamily="34" charset="0"/>
              <a:buChar char="•"/>
            </a:pPr>
            <a:r>
              <a:rPr lang="en-US" sz="2400" dirty="0"/>
              <a:t>Features </a:t>
            </a:r>
          </a:p>
          <a:p>
            <a:pPr marL="342900" indent="-342900">
              <a:buFont typeface="Arial" panose="020B0604020202020204" pitchFamily="34" charset="0"/>
              <a:buChar char="•"/>
            </a:pPr>
            <a:r>
              <a:rPr lang="en-US" sz="2400" dirty="0"/>
              <a:t>Languages used with Java</a:t>
            </a:r>
          </a:p>
          <a:p>
            <a:pPr marL="342900" indent="-342900">
              <a:buFont typeface="Arial" panose="020B0604020202020204" pitchFamily="34" charset="0"/>
              <a:buChar char="•"/>
            </a:pPr>
            <a:r>
              <a:rPr lang="en-US" sz="2400" dirty="0"/>
              <a:t>Workflow of project</a:t>
            </a:r>
          </a:p>
          <a:p>
            <a:pPr marL="342900" indent="-342900">
              <a:buFont typeface="Arial" panose="020B0604020202020204" pitchFamily="34" charset="0"/>
              <a:buChar char="•"/>
            </a:pPr>
            <a:r>
              <a:rPr lang="en-US" sz="2400" dirty="0"/>
              <a:t>Why should be considered using ?</a:t>
            </a:r>
          </a:p>
          <a:p>
            <a:pPr marL="342900" indent="-342900">
              <a:buFont typeface="Arial" panose="020B0604020202020204" pitchFamily="34" charset="0"/>
              <a:buChar char="•"/>
            </a:pPr>
            <a:r>
              <a:rPr lang="en-US" sz="2400" dirty="0"/>
              <a:t>Conclusion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33DB723-F5E2-41A5-84C1-EBDEDA5B2188}"/>
              </a:ext>
            </a:extLst>
          </p:cNvPr>
          <p:cNvSpPr>
            <a:spLocks noGrp="1"/>
          </p:cNvSpPr>
          <p:nvPr>
            <p:ph type="body" sz="quarter" idx="15"/>
          </p:nvPr>
        </p:nvSpPr>
        <p:spPr>
          <a:xfrm>
            <a:off x="1034141" y="2246122"/>
            <a:ext cx="10515600" cy="3859710"/>
          </a:xfrm>
        </p:spPr>
        <p:txBody>
          <a:bodyPr>
            <a:noAutofit/>
          </a:bodyPr>
          <a:lstStyle/>
          <a:p>
            <a:r>
              <a:rPr lang="en-US" sz="1800" dirty="0"/>
              <a:t>This dynamic Job Portal web application is built using Java, JSP, MySQL, and modern front-end technologies. The project enables users to search and apply for job listings, and provides administrators with tools to manage jobs and users efficiently.</a:t>
            </a:r>
          </a:p>
          <a:p>
            <a:endParaRPr lang="en-US" sz="1800" dirty="0"/>
          </a:p>
          <a:p>
            <a:r>
              <a:rPr lang="en-US" sz="1800" dirty="0"/>
              <a:t>A </a:t>
            </a:r>
            <a:r>
              <a:rPr lang="en-US" sz="1800" b="1" dirty="0"/>
              <a:t>Purpose and Functionality:</a:t>
            </a:r>
            <a:r>
              <a:rPr lang="en-US" sz="1800" dirty="0"/>
              <a:t> The primary objective of a job portal is to create an efficient and user-friendly environment where job seekers can discover and apply for job opportunities, while employers can post vacancies and find suitable candidates. The platform typically includes features for job searching, application tracking, and profile management, enhancing the overall recruitment experience.</a:t>
            </a:r>
          </a:p>
          <a:p>
            <a:endParaRPr lang="en-US" sz="1800" dirty="0"/>
          </a:p>
        </p:txBody>
      </p:sp>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152129" y="530183"/>
            <a:ext cx="10515600" cy="924808"/>
          </a:xfrm>
        </p:spPr>
        <p:txBody>
          <a:bodyPr>
            <a:normAutofit/>
          </a:bodyPr>
          <a:lstStyle/>
          <a:p>
            <a:r>
              <a:rPr lang="en-US" sz="3600" dirty="0"/>
              <a:t>Introduction :</a:t>
            </a:r>
          </a:p>
        </p:txBody>
      </p:sp>
    </p:spTree>
    <p:extLst>
      <p:ext uri="{BB962C8B-B14F-4D97-AF65-F5344CB8AC3E}">
        <p14:creationId xmlns:p14="http://schemas.microsoft.com/office/powerpoint/2010/main" val="1738561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4449776" y="1775457"/>
            <a:ext cx="6507784" cy="320381"/>
          </a:xfrm>
        </p:spPr>
        <p:txBody>
          <a:bodyPr vert="horz" lIns="0" tIns="45720" rIns="91440" bIns="45720" rtlCol="0" anchor="t">
            <a:noAutofit/>
          </a:bodyPr>
          <a:lstStyle/>
          <a:p>
            <a:r>
              <a:rPr lang="en-US" dirty="0">
                <a:latin typeface="Arial" panose="020B0604020202020204" pitchFamily="34" charset="0"/>
                <a:cs typeface="Arial" panose="020B0604020202020204" pitchFamily="34" charset="0"/>
              </a:rPr>
              <a:t>1. User Registration and Authentication :</a:t>
            </a:r>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34142" y="419184"/>
            <a:ext cx="2362200" cy="1110286"/>
          </a:xfrm>
        </p:spPr>
        <p:txBody>
          <a:bodyPr/>
          <a:lstStyle/>
          <a:p>
            <a:r>
              <a:rPr lang="en-US" dirty="0"/>
              <a:t>Features :</a:t>
            </a:r>
          </a:p>
        </p:txBody>
      </p:sp>
      <p:sp>
        <p:nvSpPr>
          <p:cNvPr id="13" name="Slide Number Placeholder 12">
            <a:extLst>
              <a:ext uri="{FF2B5EF4-FFF2-40B4-BE49-F238E27FC236}">
                <a16:creationId xmlns:a16="http://schemas.microsoft.com/office/drawing/2014/main" id="{8EB4FD15-5553-45C2-B403-92726A0897A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4</a:t>
            </a:fld>
            <a:endParaRPr lang="en-US" dirty="0"/>
          </a:p>
        </p:txBody>
      </p:sp>
      <p:sp>
        <p:nvSpPr>
          <p:cNvPr id="9" name="Text Placeholder 8">
            <a:extLst>
              <a:ext uri="{FF2B5EF4-FFF2-40B4-BE49-F238E27FC236}">
                <a16:creationId xmlns:a16="http://schemas.microsoft.com/office/drawing/2014/main" id="{D0BCF128-16BF-47FB-8300-C056A7A674B5}"/>
              </a:ext>
            </a:extLst>
          </p:cNvPr>
          <p:cNvSpPr>
            <a:spLocks noGrp="1"/>
          </p:cNvSpPr>
          <p:nvPr>
            <p:ph type="body" sz="quarter" idx="27"/>
          </p:nvPr>
        </p:nvSpPr>
        <p:spPr>
          <a:xfrm>
            <a:off x="4449776" y="4177378"/>
            <a:ext cx="5042568" cy="320381"/>
          </a:xfrm>
        </p:spPr>
        <p:txBody>
          <a:bodyPr/>
          <a:lstStyle/>
          <a:p>
            <a:r>
              <a:rPr lang="en-US" dirty="0">
                <a:latin typeface="Arial" panose="020B0604020202020204" pitchFamily="34" charset="0"/>
                <a:cs typeface="Arial" panose="020B0604020202020204" pitchFamily="34" charset="0"/>
              </a:rPr>
              <a:t>2. Job Listing :</a:t>
            </a:r>
          </a:p>
        </p:txBody>
      </p:sp>
      <p:sp>
        <p:nvSpPr>
          <p:cNvPr id="10" name="Text Placeholder 9">
            <a:extLst>
              <a:ext uri="{FF2B5EF4-FFF2-40B4-BE49-F238E27FC236}">
                <a16:creationId xmlns:a16="http://schemas.microsoft.com/office/drawing/2014/main" id="{9D5723A4-63FA-4038-9604-C74D5B19B6C9}"/>
              </a:ext>
            </a:extLst>
          </p:cNvPr>
          <p:cNvSpPr>
            <a:spLocks noGrp="1"/>
          </p:cNvSpPr>
          <p:nvPr>
            <p:ph type="body" sz="quarter" idx="28"/>
          </p:nvPr>
        </p:nvSpPr>
        <p:spPr>
          <a:xfrm>
            <a:off x="4047152" y="4727192"/>
            <a:ext cx="8035212" cy="1892826"/>
          </a:xfrm>
        </p:spPr>
        <p:txBody>
          <a:bodyPr>
            <a:noAutofit/>
          </a:bodyPr>
          <a:lstStyle/>
          <a:p>
            <a:pPr>
              <a:lnSpc>
                <a:spcPct val="100000"/>
              </a:lnSpc>
            </a:pPr>
            <a:r>
              <a:rPr lang="en-US" sz="1800" dirty="0">
                <a:latin typeface="Arial" panose="020B0604020202020204" pitchFamily="34" charset="0"/>
                <a:cs typeface="Arial" panose="020B0604020202020204" pitchFamily="34" charset="0"/>
              </a:rPr>
              <a:t>Search and Filter: Advanced search options to find jobs based on keywords, location, industry, and other criteria.</a:t>
            </a:r>
          </a:p>
          <a:p>
            <a:pPr>
              <a:lnSpc>
                <a:spcPct val="100000"/>
              </a:lnSpc>
            </a:pPr>
            <a:r>
              <a:rPr lang="en-US" sz="1800" dirty="0">
                <a:latin typeface="Arial" panose="020B0604020202020204" pitchFamily="34" charset="0"/>
                <a:cs typeface="Arial" panose="020B0604020202020204" pitchFamily="34" charset="0"/>
              </a:rPr>
              <a:t>Job Details: View detailed job descriptions, company information, and application instructions.</a:t>
            </a:r>
          </a:p>
          <a:p>
            <a:pPr>
              <a:lnSpc>
                <a:spcPct val="100000"/>
              </a:lnSpc>
            </a:pPr>
            <a:r>
              <a:rPr lang="en-US" sz="1800" dirty="0">
                <a:latin typeface="Arial" panose="020B0604020202020204" pitchFamily="34" charset="0"/>
                <a:cs typeface="Arial" panose="020B0604020202020204" pitchFamily="34" charset="0"/>
              </a:rPr>
              <a:t>Save Jobs: Bookmark jobs for later review.</a:t>
            </a:r>
          </a:p>
        </p:txBody>
      </p:sp>
      <p:sp>
        <p:nvSpPr>
          <p:cNvPr id="11" name="Rectangle 1">
            <a:extLst>
              <a:ext uri="{FF2B5EF4-FFF2-40B4-BE49-F238E27FC236}">
                <a16:creationId xmlns:a16="http://schemas.microsoft.com/office/drawing/2014/main" id="{7B2DE4CA-F47F-B3C7-206B-2FAAA31B3779}"/>
              </a:ext>
            </a:extLst>
          </p:cNvPr>
          <p:cNvSpPr>
            <a:spLocks noGrp="1" noChangeArrowheads="1"/>
          </p:cNvSpPr>
          <p:nvPr>
            <p:ph type="body" sz="quarter" idx="15"/>
          </p:nvPr>
        </p:nvSpPr>
        <p:spPr bwMode="auto">
          <a:xfrm>
            <a:off x="3937517" y="2051949"/>
            <a:ext cx="8254483" cy="18928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tabLst/>
            </a:pPr>
            <a:r>
              <a:rPr kumimoji="0" lang="en-US" altLang="en-US" sz="1800" i="0" u="none" strike="noStrike" cap="none" normalizeH="0" baseline="0" dirty="0">
                <a:ln>
                  <a:noFill/>
                </a:ln>
                <a:solidFill>
                  <a:schemeClr val="tx1"/>
                </a:solidFill>
                <a:effectLst/>
                <a:latin typeface="Arial" panose="020B0604020202020204" pitchFamily="34" charset="0"/>
              </a:rPr>
              <a:t>Job Seekers</a:t>
            </a:r>
            <a:r>
              <a:rPr kumimoji="0" lang="en-US" altLang="en-US" sz="1800" b="1" i="0" u="none" strike="noStrike" cap="none" normalizeH="0" baseline="0" dirty="0">
                <a:ln>
                  <a:noFill/>
                </a:ln>
                <a:solidFill>
                  <a:schemeClr val="tx1"/>
                </a:solidFill>
                <a:effectLst/>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 Sign up, log in, and manage profiles with personal and professional details.</a:t>
            </a:r>
          </a:p>
          <a:p>
            <a:pPr marL="0" marR="0" lvl="0" indent="0" algn="l" defTabSz="914400" rtl="0" eaLnBrk="0" fontAlgn="base" latinLnBrk="0" hangingPunct="0">
              <a:spcBef>
                <a:spcPct val="0"/>
              </a:spcBef>
              <a:spcAft>
                <a:spcPct val="0"/>
              </a:spcAft>
              <a:buClrTx/>
              <a:buSzTx/>
              <a:tabLst/>
            </a:pPr>
            <a:r>
              <a:rPr kumimoji="0" lang="en-US" altLang="en-US" sz="1800" i="0" u="none" strike="noStrike" cap="none" normalizeH="0" baseline="0" dirty="0">
                <a:ln>
                  <a:noFill/>
                </a:ln>
                <a:solidFill>
                  <a:schemeClr val="tx1"/>
                </a:solidFill>
                <a:effectLst/>
                <a:latin typeface="Arial" panose="020B0604020202020204" pitchFamily="34" charset="0"/>
              </a:rPr>
              <a:t>Employers</a:t>
            </a:r>
            <a:r>
              <a:rPr kumimoji="0" lang="en-US" altLang="en-US" sz="1800" b="1" i="0" u="none" strike="noStrike" cap="none" normalizeH="0" baseline="0" dirty="0">
                <a:ln>
                  <a:noFill/>
                </a:ln>
                <a:solidFill>
                  <a:schemeClr val="tx1"/>
                </a:solidFill>
                <a:effectLst/>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 Create accounts to post job listings and manage applications.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i="0" u="none" strike="noStrike" cap="none" normalizeH="0" baseline="0" dirty="0">
                <a:ln>
                  <a:noFill/>
                </a:ln>
                <a:solidFill>
                  <a:schemeClr val="tx1"/>
                </a:solidFill>
                <a:effectLst/>
                <a:latin typeface="Arial" panose="020B0604020202020204" pitchFamily="34" charset="0"/>
              </a:rPr>
              <a:t>Authentication:</a:t>
            </a:r>
            <a:r>
              <a:rPr kumimoji="0" lang="en-US" altLang="en-US" sz="1800" b="0" i="0" u="none" strike="noStrike" cap="none" normalizeH="0" baseline="0" dirty="0">
                <a:ln>
                  <a:noFill/>
                </a:ln>
                <a:solidFill>
                  <a:schemeClr val="tx1"/>
                </a:solidFill>
                <a:effectLst/>
                <a:latin typeface="Arial" panose="020B0604020202020204" pitchFamily="34" charset="0"/>
              </a:rPr>
              <a:t> Secure login and registration processes with password recovery options. </a:t>
            </a:r>
          </a:p>
        </p:txBody>
      </p:sp>
    </p:spTree>
    <p:extLst>
      <p:ext uri="{BB962C8B-B14F-4D97-AF65-F5344CB8AC3E}">
        <p14:creationId xmlns:p14="http://schemas.microsoft.com/office/powerpoint/2010/main" val="159392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4450921" y="1772705"/>
            <a:ext cx="5042568" cy="345473"/>
          </a:xfrm>
        </p:spPr>
        <p:txBody>
          <a:bodyPr vert="horz" lIns="0" tIns="45720" rIns="91440" bIns="45720" rtlCol="0" anchor="t">
            <a:normAutofit/>
          </a:bodyPr>
          <a:lstStyle/>
          <a:p>
            <a:r>
              <a:rPr lang="en-US" dirty="0">
                <a:latin typeface="Arial" panose="020B0604020202020204" pitchFamily="34" charset="0"/>
                <a:cs typeface="Arial" panose="020B0604020202020204" pitchFamily="34" charset="0"/>
              </a:rPr>
              <a:t> 3.  Application Management :</a:t>
            </a:r>
          </a:p>
          <a:p>
            <a:endParaRPr lang="en-US" dirty="0">
              <a:latin typeface="Arial" panose="020B0604020202020204" pitchFamily="34" charset="0"/>
              <a:cs typeface="Arial" panose="020B0604020202020204" pitchFamily="34" charset="0"/>
            </a:endParaRPr>
          </a:p>
        </p:txBody>
      </p:sp>
      <p:sp>
        <p:nvSpPr>
          <p:cNvPr id="4" name="Text Placeholder 3">
            <a:extLst>
              <a:ext uri="{FF2B5EF4-FFF2-40B4-BE49-F238E27FC236}">
                <a16:creationId xmlns:a16="http://schemas.microsoft.com/office/drawing/2014/main" id="{BCB14EA2-CBDF-4C65-9598-93DEDB4C9C2E}"/>
              </a:ext>
            </a:extLst>
          </p:cNvPr>
          <p:cNvSpPr>
            <a:spLocks noGrp="1"/>
          </p:cNvSpPr>
          <p:nvPr>
            <p:ph type="body" sz="quarter" idx="15"/>
          </p:nvPr>
        </p:nvSpPr>
        <p:spPr>
          <a:xfrm>
            <a:off x="4057371" y="2211709"/>
            <a:ext cx="8134629" cy="1706823"/>
          </a:xfrm>
        </p:spPr>
        <p:txBody>
          <a:bodyPr>
            <a:noAutofit/>
          </a:bodyPr>
          <a:lstStyle/>
          <a:p>
            <a:r>
              <a:rPr lang="en-US" sz="1800" dirty="0">
                <a:latin typeface="Arial" panose="020B0604020202020204" pitchFamily="34" charset="0"/>
                <a:cs typeface="Arial" panose="020B0604020202020204" pitchFamily="34" charset="0"/>
              </a:rPr>
              <a:t>Apply for Jobs: Submit applications directly through the portal.</a:t>
            </a:r>
          </a:p>
          <a:p>
            <a:pPr>
              <a:lnSpc>
                <a:spcPct val="120000"/>
              </a:lnSpc>
            </a:pPr>
            <a:r>
              <a:rPr lang="en-US" sz="1800" dirty="0">
                <a:latin typeface="Arial" panose="020B0604020202020204" pitchFamily="34" charset="0"/>
                <a:cs typeface="Arial" panose="020B0604020202020204" pitchFamily="34" charset="0"/>
              </a:rPr>
              <a:t>Application Tracking: View the status of job applications and manage application history.</a:t>
            </a:r>
          </a:p>
          <a:p>
            <a:r>
              <a:rPr lang="en-US" sz="1800" dirty="0">
                <a:latin typeface="Arial" panose="020B0604020202020204" pitchFamily="34" charset="0"/>
                <a:cs typeface="Arial" panose="020B0604020202020204" pitchFamily="34" charset="0"/>
              </a:rPr>
              <a:t>Resume Upload: Upload and update resumes or CVs.</a:t>
            </a:r>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34142" y="419184"/>
            <a:ext cx="2362200" cy="1110286"/>
          </a:xfrm>
        </p:spPr>
        <p:txBody>
          <a:bodyPr/>
          <a:lstStyle/>
          <a:p>
            <a:r>
              <a:rPr lang="en-US" dirty="0"/>
              <a:t>Features :</a:t>
            </a:r>
          </a:p>
        </p:txBody>
      </p:sp>
      <p:sp>
        <p:nvSpPr>
          <p:cNvPr id="13" name="Slide Number Placeholder 12">
            <a:extLst>
              <a:ext uri="{FF2B5EF4-FFF2-40B4-BE49-F238E27FC236}">
                <a16:creationId xmlns:a16="http://schemas.microsoft.com/office/drawing/2014/main" id="{8EB4FD15-5553-45C2-B403-92726A0897A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5</a:t>
            </a:fld>
            <a:endParaRPr lang="en-US" dirty="0"/>
          </a:p>
        </p:txBody>
      </p:sp>
      <p:sp>
        <p:nvSpPr>
          <p:cNvPr id="9" name="Text Placeholder 8">
            <a:extLst>
              <a:ext uri="{FF2B5EF4-FFF2-40B4-BE49-F238E27FC236}">
                <a16:creationId xmlns:a16="http://schemas.microsoft.com/office/drawing/2014/main" id="{D0BCF128-16BF-47FB-8300-C056A7A674B5}"/>
              </a:ext>
            </a:extLst>
          </p:cNvPr>
          <p:cNvSpPr>
            <a:spLocks noGrp="1"/>
          </p:cNvSpPr>
          <p:nvPr>
            <p:ph type="body" sz="quarter" idx="27"/>
          </p:nvPr>
        </p:nvSpPr>
        <p:spPr>
          <a:xfrm>
            <a:off x="4450921" y="4150941"/>
            <a:ext cx="5042568" cy="320381"/>
          </a:xfrm>
        </p:spPr>
        <p:txBody>
          <a:bodyPr/>
          <a:lstStyle/>
          <a:p>
            <a:r>
              <a:rPr lang="en-US" dirty="0">
                <a:latin typeface="Arial" panose="020B0604020202020204" pitchFamily="34" charset="0"/>
                <a:cs typeface="Arial" panose="020B0604020202020204" pitchFamily="34" charset="0"/>
              </a:rPr>
              <a:t> 4.   Employer Features :</a:t>
            </a:r>
          </a:p>
        </p:txBody>
      </p:sp>
      <p:sp>
        <p:nvSpPr>
          <p:cNvPr id="10" name="Text Placeholder 9">
            <a:extLst>
              <a:ext uri="{FF2B5EF4-FFF2-40B4-BE49-F238E27FC236}">
                <a16:creationId xmlns:a16="http://schemas.microsoft.com/office/drawing/2014/main" id="{9D5723A4-63FA-4038-9604-C74D5B19B6C9}"/>
              </a:ext>
            </a:extLst>
          </p:cNvPr>
          <p:cNvSpPr>
            <a:spLocks noGrp="1"/>
          </p:cNvSpPr>
          <p:nvPr>
            <p:ph type="body" sz="quarter" idx="28"/>
          </p:nvPr>
        </p:nvSpPr>
        <p:spPr>
          <a:xfrm>
            <a:off x="4057371" y="4595719"/>
            <a:ext cx="8025882" cy="2125756"/>
          </a:xfrm>
        </p:spPr>
        <p:txBody>
          <a:bodyPr>
            <a:noAutofit/>
          </a:bodyPr>
          <a:lstStyle/>
          <a:p>
            <a:pPr>
              <a:lnSpc>
                <a:spcPct val="100000"/>
              </a:lnSpc>
            </a:pPr>
            <a:r>
              <a:rPr lang="en-US" sz="1800" dirty="0">
                <a:latin typeface="Arial" panose="020B0604020202020204" pitchFamily="34" charset="0"/>
                <a:cs typeface="Arial" panose="020B0604020202020204" pitchFamily="34" charset="0"/>
              </a:rPr>
              <a:t>Post Jobs: Create and manage job listings, including job title, description, requirements, and salary.</a:t>
            </a:r>
          </a:p>
          <a:p>
            <a:r>
              <a:rPr lang="en-US" sz="1800" dirty="0">
                <a:latin typeface="Arial" panose="020B0604020202020204" pitchFamily="34" charset="0"/>
                <a:cs typeface="Arial" panose="020B0604020202020204" pitchFamily="34" charset="0"/>
              </a:rPr>
              <a:t>Manage Listings: Edit, delete, or pause job postings.</a:t>
            </a:r>
          </a:p>
          <a:p>
            <a:r>
              <a:rPr lang="en-US" sz="1800" dirty="0">
                <a:latin typeface="Arial" panose="020B0604020202020204" pitchFamily="34" charset="0"/>
                <a:cs typeface="Arial" panose="020B0604020202020204" pitchFamily="34" charset="0"/>
              </a:rPr>
              <a:t>Review Applications: View and evaluate candidate applications, schedule interviews, and manage recruitment pipelines.</a:t>
            </a:r>
          </a:p>
        </p:txBody>
      </p:sp>
    </p:spTree>
    <p:extLst>
      <p:ext uri="{BB962C8B-B14F-4D97-AF65-F5344CB8AC3E}">
        <p14:creationId xmlns:p14="http://schemas.microsoft.com/office/powerpoint/2010/main" val="3476751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4758831" y="1766833"/>
            <a:ext cx="5042568" cy="345473"/>
          </a:xfrm>
        </p:spPr>
        <p:txBody>
          <a:bodyPr vert="horz" lIns="0" tIns="45720" rIns="91440" bIns="45720" rtlCol="0" anchor="t">
            <a:normAutofit/>
          </a:bodyPr>
          <a:lstStyle/>
          <a:p>
            <a:r>
              <a:rPr lang="en-US" dirty="0">
                <a:latin typeface="Arial" panose="020B0604020202020204" pitchFamily="34" charset="0"/>
                <a:cs typeface="Arial" panose="020B0604020202020204" pitchFamily="34" charset="0"/>
              </a:rPr>
              <a:t>5.  User profile :</a:t>
            </a:r>
          </a:p>
        </p:txBody>
      </p:sp>
      <p:sp>
        <p:nvSpPr>
          <p:cNvPr id="4" name="Text Placeholder 3">
            <a:extLst>
              <a:ext uri="{FF2B5EF4-FFF2-40B4-BE49-F238E27FC236}">
                <a16:creationId xmlns:a16="http://schemas.microsoft.com/office/drawing/2014/main" id="{BCB14EA2-CBDF-4C65-9598-93DEDB4C9C2E}"/>
              </a:ext>
            </a:extLst>
          </p:cNvPr>
          <p:cNvSpPr>
            <a:spLocks noGrp="1"/>
          </p:cNvSpPr>
          <p:nvPr>
            <p:ph type="body" sz="quarter" idx="15"/>
          </p:nvPr>
        </p:nvSpPr>
        <p:spPr>
          <a:xfrm>
            <a:off x="4057371" y="2375084"/>
            <a:ext cx="8134629" cy="1706823"/>
          </a:xfrm>
        </p:spPr>
        <p:txBody>
          <a:bodyPr>
            <a:normAutofit lnSpcReduction="10000"/>
          </a:bodyPr>
          <a:lstStyle/>
          <a:p>
            <a:r>
              <a:rPr lang="en-US" sz="1600" dirty="0">
                <a:latin typeface="Arial" panose="020B0604020202020204" pitchFamily="34" charset="0"/>
                <a:cs typeface="Arial" panose="020B0604020202020204" pitchFamily="34" charset="0"/>
              </a:rPr>
              <a:t>Job Seekers: Build and update profiles with resume/CV uploads, work experience, education, and skills.</a:t>
            </a:r>
          </a:p>
          <a:p>
            <a:r>
              <a:rPr lang="en-US" sz="1800" dirty="0">
                <a:latin typeface="Arial" panose="020B0604020202020204" pitchFamily="34" charset="0"/>
                <a:cs typeface="Arial" panose="020B0604020202020204" pitchFamily="34" charset="0"/>
              </a:rPr>
              <a:t>Employers: Manage company profiles, including company information, logos, and contact details.</a:t>
            </a:r>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34142" y="419184"/>
            <a:ext cx="2362200" cy="1110286"/>
          </a:xfrm>
        </p:spPr>
        <p:txBody>
          <a:bodyPr/>
          <a:lstStyle/>
          <a:p>
            <a:r>
              <a:rPr lang="en-US" dirty="0"/>
              <a:t>Features :</a:t>
            </a:r>
          </a:p>
        </p:txBody>
      </p:sp>
      <p:sp>
        <p:nvSpPr>
          <p:cNvPr id="9" name="Text Placeholder 8">
            <a:extLst>
              <a:ext uri="{FF2B5EF4-FFF2-40B4-BE49-F238E27FC236}">
                <a16:creationId xmlns:a16="http://schemas.microsoft.com/office/drawing/2014/main" id="{D0BCF128-16BF-47FB-8300-C056A7A674B5}"/>
              </a:ext>
            </a:extLst>
          </p:cNvPr>
          <p:cNvSpPr>
            <a:spLocks noGrp="1"/>
          </p:cNvSpPr>
          <p:nvPr>
            <p:ph type="body" sz="quarter" idx="27"/>
          </p:nvPr>
        </p:nvSpPr>
        <p:spPr>
          <a:xfrm>
            <a:off x="4758831" y="4383302"/>
            <a:ext cx="5042568" cy="320381"/>
          </a:xfrm>
        </p:spPr>
        <p:txBody>
          <a:bodyPr/>
          <a:lstStyle/>
          <a:p>
            <a:r>
              <a:rPr lang="en-US" dirty="0">
                <a:latin typeface="Arial" panose="020B0604020202020204" pitchFamily="34" charset="0"/>
                <a:cs typeface="Arial" panose="020B0604020202020204" pitchFamily="34" charset="0"/>
              </a:rPr>
              <a:t>6.    Responsive design :</a:t>
            </a:r>
          </a:p>
        </p:txBody>
      </p:sp>
      <p:sp>
        <p:nvSpPr>
          <p:cNvPr id="10" name="Text Placeholder 9">
            <a:extLst>
              <a:ext uri="{FF2B5EF4-FFF2-40B4-BE49-F238E27FC236}">
                <a16:creationId xmlns:a16="http://schemas.microsoft.com/office/drawing/2014/main" id="{9D5723A4-63FA-4038-9604-C74D5B19B6C9}"/>
              </a:ext>
            </a:extLst>
          </p:cNvPr>
          <p:cNvSpPr>
            <a:spLocks noGrp="1"/>
          </p:cNvSpPr>
          <p:nvPr>
            <p:ph type="body" sz="quarter" idx="28"/>
          </p:nvPr>
        </p:nvSpPr>
        <p:spPr>
          <a:xfrm>
            <a:off x="4057371" y="5005078"/>
            <a:ext cx="8053764" cy="1471922"/>
          </a:xfrm>
        </p:spPr>
        <p:txBody>
          <a:bodyPr>
            <a:noAutofit/>
          </a:bodyPr>
          <a:lstStyle/>
          <a:p>
            <a:r>
              <a:rPr lang="en-US" sz="1800" dirty="0">
                <a:latin typeface="Arial" panose="020B0604020202020204" pitchFamily="34" charset="0"/>
                <a:cs typeface="Arial" panose="020B0604020202020204" pitchFamily="34" charset="0"/>
              </a:rPr>
              <a:t>Mobile Compatibility: Ensure the portal is accessible and functional on various devices, including smartphones and tablets.</a:t>
            </a:r>
          </a:p>
          <a:p>
            <a:pPr>
              <a:lnSpc>
                <a:spcPct val="100000"/>
              </a:lnSpc>
            </a:pP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66787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young person wearing safety goggles">
            <a:extLst>
              <a:ext uri="{FF2B5EF4-FFF2-40B4-BE49-F238E27FC236}">
                <a16:creationId xmlns:a16="http://schemas.microsoft.com/office/drawing/2014/main" id="{8C15BCA1-F2FE-4E47-B6D5-3BCFF65BFBF3}"/>
              </a:ext>
            </a:extLst>
          </p:cNvPr>
          <p:cNvPicPr>
            <a:picLocks noGrp="1" noChangeAspect="1"/>
          </p:cNvPicPr>
          <p:nvPr>
            <p:ph type="pic" sz="quarter" idx="27"/>
          </p:nvPr>
        </p:nvPicPr>
        <p:blipFill rotWithShape="1">
          <a:blip r:embed="rId2" cstate="screen">
            <a:extLst>
              <a:ext uri="{28A0092B-C50C-407E-A947-70E740481C1C}">
                <a14:useLocalDpi xmlns:a14="http://schemas.microsoft.com/office/drawing/2010/main"/>
              </a:ext>
            </a:extLst>
          </a:blip>
          <a:srcRect/>
          <a:stretch/>
        </p:blipFill>
        <p:spPr>
          <a:xfrm>
            <a:off x="2" y="0"/>
            <a:ext cx="6694955" cy="6858000"/>
          </a:xfrm>
        </p:spPr>
      </p:pic>
      <p:sp>
        <p:nvSpPr>
          <p:cNvPr id="4" name="Content Placeholder 3">
            <a:extLst>
              <a:ext uri="{FF2B5EF4-FFF2-40B4-BE49-F238E27FC236}">
                <a16:creationId xmlns:a16="http://schemas.microsoft.com/office/drawing/2014/main" id="{8421587F-8DFD-4A31-9931-8A346A92D87A}"/>
              </a:ext>
            </a:extLst>
          </p:cNvPr>
          <p:cNvSpPr>
            <a:spLocks noGrp="1"/>
          </p:cNvSpPr>
          <p:nvPr>
            <p:ph type="body" sz="quarter" idx="13"/>
          </p:nvPr>
        </p:nvSpPr>
        <p:spPr>
          <a:xfrm>
            <a:off x="6144768" y="2069658"/>
            <a:ext cx="5042568" cy="345476"/>
          </a:xfrm>
        </p:spPr>
        <p:txBody>
          <a:bodyPr vert="horz" lIns="91440" tIns="45720" rIns="91440" bIns="45720" rtlCol="0" anchor="t">
            <a:normAutofit/>
          </a:bodyPr>
          <a:lstStyle/>
          <a:p>
            <a:r>
              <a:rPr lang="en-ZA" dirty="0"/>
              <a:t>JAVA :</a:t>
            </a:r>
          </a:p>
        </p:txBody>
      </p:sp>
      <p:sp>
        <p:nvSpPr>
          <p:cNvPr id="3" name="Text Placeholder 2">
            <a:extLst>
              <a:ext uri="{FF2B5EF4-FFF2-40B4-BE49-F238E27FC236}">
                <a16:creationId xmlns:a16="http://schemas.microsoft.com/office/drawing/2014/main" id="{D3264BC1-DA72-48D5-81A1-C62B43019957}"/>
              </a:ext>
            </a:extLst>
          </p:cNvPr>
          <p:cNvSpPr>
            <a:spLocks noGrp="1"/>
          </p:cNvSpPr>
          <p:nvPr>
            <p:ph type="body" sz="quarter" idx="15"/>
          </p:nvPr>
        </p:nvSpPr>
        <p:spPr>
          <a:xfrm>
            <a:off x="6144768" y="2415133"/>
            <a:ext cx="5209032" cy="930351"/>
          </a:xfrm>
        </p:spPr>
        <p:txBody>
          <a:bodyPr>
            <a:normAutofit/>
          </a:bodyPr>
          <a:lstStyle/>
          <a:p>
            <a:r>
              <a:rPr lang="en-US" dirty="0"/>
              <a:t>Backend Development: Java is used for writing the core application logic, handling business processes, and managing data. Frameworks like Spring Boot or Jakarta EE (formerly Java EE) are often used to build robust and scalable backend systems.</a:t>
            </a:r>
          </a:p>
        </p:txBody>
      </p:sp>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6971633" y="690928"/>
            <a:ext cx="4501910" cy="732282"/>
          </a:xfrm>
        </p:spPr>
        <p:txBody>
          <a:bodyPr/>
          <a:lstStyle/>
          <a:p>
            <a:r>
              <a:rPr lang="en-US" dirty="0"/>
              <a:t>Languages used :</a:t>
            </a:r>
          </a:p>
        </p:txBody>
      </p:sp>
      <p:sp>
        <p:nvSpPr>
          <p:cNvPr id="10" name="Footer Placeholder 9">
            <a:extLst>
              <a:ext uri="{FF2B5EF4-FFF2-40B4-BE49-F238E27FC236}">
                <a16:creationId xmlns:a16="http://schemas.microsoft.com/office/drawing/2014/main" id="{3B319D9A-3123-4A8C-80E8-FEA22A444432}"/>
              </a:ext>
            </a:extLst>
          </p:cNvPr>
          <p:cNvSpPr>
            <a:spLocks noGrp="1"/>
          </p:cNvSpPr>
          <p:nvPr>
            <p:ph type="ftr" sz="quarter" idx="21"/>
          </p:nvPr>
        </p:nvSpPr>
        <p:spPr>
          <a:xfrm>
            <a:off x="4038600" y="6356350"/>
            <a:ext cx="4114800" cy="365125"/>
          </a:xfrm>
        </p:spPr>
        <p:txBody>
          <a:bodyPr/>
          <a:lstStyle/>
          <a:p>
            <a:r>
              <a:rPr lang="en-US"/>
              <a:t>Pitch deck</a:t>
            </a:r>
            <a:endParaRPr lang="en-US" dirty="0"/>
          </a:p>
        </p:txBody>
      </p:sp>
      <p:sp>
        <p:nvSpPr>
          <p:cNvPr id="12" name="Slide Number Placeholder 11">
            <a:extLst>
              <a:ext uri="{FF2B5EF4-FFF2-40B4-BE49-F238E27FC236}">
                <a16:creationId xmlns:a16="http://schemas.microsoft.com/office/drawing/2014/main" id="{18E5D0F5-4C11-47EE-BA9F-DEF2F44DD3DC}"/>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7</a:t>
            </a:fld>
            <a:endParaRPr lang="en-US" dirty="0"/>
          </a:p>
        </p:txBody>
      </p:sp>
      <p:sp>
        <p:nvSpPr>
          <p:cNvPr id="5" name="Text Placeholder 4">
            <a:extLst>
              <a:ext uri="{FF2B5EF4-FFF2-40B4-BE49-F238E27FC236}">
                <a16:creationId xmlns:a16="http://schemas.microsoft.com/office/drawing/2014/main" id="{B58D86DE-B923-4D58-B00B-1914FA90BB77}"/>
              </a:ext>
            </a:extLst>
          </p:cNvPr>
          <p:cNvSpPr>
            <a:spLocks noGrp="1"/>
          </p:cNvSpPr>
          <p:nvPr>
            <p:ph type="body" sz="quarter" idx="23"/>
          </p:nvPr>
        </p:nvSpPr>
        <p:spPr>
          <a:xfrm>
            <a:off x="5300006" y="3587638"/>
            <a:ext cx="5042568" cy="320381"/>
          </a:xfrm>
        </p:spPr>
        <p:txBody>
          <a:bodyPr/>
          <a:lstStyle/>
          <a:p>
            <a:r>
              <a:rPr lang="en-ZA" dirty="0"/>
              <a:t>HTML/CSS :</a:t>
            </a:r>
            <a:endParaRPr lang="en-US" dirty="0"/>
          </a:p>
        </p:txBody>
      </p:sp>
      <p:sp>
        <p:nvSpPr>
          <p:cNvPr id="6" name="Text Placeholder 5">
            <a:extLst>
              <a:ext uri="{FF2B5EF4-FFF2-40B4-BE49-F238E27FC236}">
                <a16:creationId xmlns:a16="http://schemas.microsoft.com/office/drawing/2014/main" id="{071D6DC6-1167-4691-9102-803C951DFEF9}"/>
              </a:ext>
            </a:extLst>
          </p:cNvPr>
          <p:cNvSpPr>
            <a:spLocks noGrp="1"/>
          </p:cNvSpPr>
          <p:nvPr>
            <p:ph type="body" sz="quarter" idx="24"/>
          </p:nvPr>
        </p:nvSpPr>
        <p:spPr>
          <a:xfrm>
            <a:off x="5300006" y="3933113"/>
            <a:ext cx="5688033" cy="1035979"/>
          </a:xfrm>
        </p:spPr>
        <p:txBody>
          <a:bodyPr>
            <a:normAutofit/>
          </a:bodyPr>
          <a:lstStyle/>
          <a:p>
            <a:r>
              <a:rPr lang="en-US" dirty="0"/>
              <a:t>Frontend Development: HTML is used for structuring the content of the web pages, while CSS is used for styling them. Together, they form the basic structure and design of the web interface.</a:t>
            </a:r>
          </a:p>
        </p:txBody>
      </p:sp>
      <p:sp>
        <p:nvSpPr>
          <p:cNvPr id="7" name="Text Placeholder 6">
            <a:extLst>
              <a:ext uri="{FF2B5EF4-FFF2-40B4-BE49-F238E27FC236}">
                <a16:creationId xmlns:a16="http://schemas.microsoft.com/office/drawing/2014/main" id="{8F60FE46-C4A2-49EB-9D1E-FEFE2C69E106}"/>
              </a:ext>
            </a:extLst>
          </p:cNvPr>
          <p:cNvSpPr>
            <a:spLocks noGrp="1"/>
          </p:cNvSpPr>
          <p:nvPr>
            <p:ph type="body" sz="quarter" idx="25"/>
          </p:nvPr>
        </p:nvSpPr>
        <p:spPr>
          <a:xfrm>
            <a:off x="4398264" y="5105618"/>
            <a:ext cx="5042568" cy="320381"/>
          </a:xfrm>
        </p:spPr>
        <p:txBody>
          <a:bodyPr/>
          <a:lstStyle/>
          <a:p>
            <a:r>
              <a:rPr lang="en-ZA" dirty="0"/>
              <a:t>JavaScript :</a:t>
            </a:r>
            <a:endParaRPr lang="en-US" dirty="0"/>
          </a:p>
        </p:txBody>
      </p:sp>
      <p:sp>
        <p:nvSpPr>
          <p:cNvPr id="8" name="Text Placeholder 7">
            <a:extLst>
              <a:ext uri="{FF2B5EF4-FFF2-40B4-BE49-F238E27FC236}">
                <a16:creationId xmlns:a16="http://schemas.microsoft.com/office/drawing/2014/main" id="{4FFD7B4A-6574-4881-83D5-1E45D4054B5E}"/>
              </a:ext>
            </a:extLst>
          </p:cNvPr>
          <p:cNvSpPr>
            <a:spLocks noGrp="1"/>
          </p:cNvSpPr>
          <p:nvPr>
            <p:ph type="body" sz="quarter" idx="26"/>
          </p:nvPr>
        </p:nvSpPr>
        <p:spPr>
          <a:xfrm>
            <a:off x="4398264" y="5451093"/>
            <a:ext cx="5688032" cy="1035979"/>
          </a:xfrm>
        </p:spPr>
        <p:txBody>
          <a:bodyPr>
            <a:normAutofit/>
          </a:bodyPr>
          <a:lstStyle/>
          <a:p>
            <a:r>
              <a:rPr lang="en-US" dirty="0"/>
              <a:t>Frontend Development: JavaScript is used to make web pages interactive. Frameworks and libraries like React, Angular, or Vue.js are often employed to enhance user experience and manage dynamic content</a:t>
            </a:r>
          </a:p>
        </p:txBody>
      </p:sp>
    </p:spTree>
    <p:extLst>
      <p:ext uri="{BB962C8B-B14F-4D97-AF65-F5344CB8AC3E}">
        <p14:creationId xmlns:p14="http://schemas.microsoft.com/office/powerpoint/2010/main" val="627911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young person wearing safety goggles">
            <a:extLst>
              <a:ext uri="{FF2B5EF4-FFF2-40B4-BE49-F238E27FC236}">
                <a16:creationId xmlns:a16="http://schemas.microsoft.com/office/drawing/2014/main" id="{8C15BCA1-F2FE-4E47-B6D5-3BCFF65BFBF3}"/>
              </a:ext>
            </a:extLst>
          </p:cNvPr>
          <p:cNvPicPr>
            <a:picLocks noGrp="1" noChangeAspect="1"/>
          </p:cNvPicPr>
          <p:nvPr>
            <p:ph type="pic" sz="quarter" idx="27"/>
          </p:nvPr>
        </p:nvPicPr>
        <p:blipFill rotWithShape="1">
          <a:blip r:embed="rId2" cstate="screen">
            <a:extLst>
              <a:ext uri="{28A0092B-C50C-407E-A947-70E740481C1C}">
                <a14:useLocalDpi xmlns:a14="http://schemas.microsoft.com/office/drawing/2010/main"/>
              </a:ext>
            </a:extLst>
          </a:blip>
          <a:srcRect/>
          <a:stretch/>
        </p:blipFill>
        <p:spPr>
          <a:xfrm>
            <a:off x="2" y="0"/>
            <a:ext cx="6694955" cy="6858000"/>
          </a:xfrm>
        </p:spPr>
      </p:pic>
      <p:sp>
        <p:nvSpPr>
          <p:cNvPr id="4" name="Content Placeholder 3">
            <a:extLst>
              <a:ext uri="{FF2B5EF4-FFF2-40B4-BE49-F238E27FC236}">
                <a16:creationId xmlns:a16="http://schemas.microsoft.com/office/drawing/2014/main" id="{8421587F-8DFD-4A31-9931-8A346A92D87A}"/>
              </a:ext>
            </a:extLst>
          </p:cNvPr>
          <p:cNvSpPr>
            <a:spLocks noGrp="1"/>
          </p:cNvSpPr>
          <p:nvPr>
            <p:ph type="body" sz="quarter" idx="13"/>
          </p:nvPr>
        </p:nvSpPr>
        <p:spPr>
          <a:xfrm>
            <a:off x="6144768" y="2069658"/>
            <a:ext cx="5042568" cy="345476"/>
          </a:xfrm>
        </p:spPr>
        <p:txBody>
          <a:bodyPr vert="horz" lIns="91440" tIns="45720" rIns="91440" bIns="45720" rtlCol="0" anchor="t">
            <a:normAutofit/>
          </a:bodyPr>
          <a:lstStyle/>
          <a:p>
            <a:r>
              <a:rPr lang="en-ZA" dirty="0"/>
              <a:t>SQL :</a:t>
            </a:r>
          </a:p>
        </p:txBody>
      </p:sp>
      <p:sp>
        <p:nvSpPr>
          <p:cNvPr id="3" name="Text Placeholder 2">
            <a:extLst>
              <a:ext uri="{FF2B5EF4-FFF2-40B4-BE49-F238E27FC236}">
                <a16:creationId xmlns:a16="http://schemas.microsoft.com/office/drawing/2014/main" id="{D3264BC1-DA72-48D5-81A1-C62B43019957}"/>
              </a:ext>
            </a:extLst>
          </p:cNvPr>
          <p:cNvSpPr>
            <a:spLocks noGrp="1"/>
          </p:cNvSpPr>
          <p:nvPr>
            <p:ph type="body" sz="quarter" idx="15"/>
          </p:nvPr>
        </p:nvSpPr>
        <p:spPr>
          <a:xfrm>
            <a:off x="6144768" y="2415133"/>
            <a:ext cx="5452872" cy="1147411"/>
          </a:xfrm>
        </p:spPr>
        <p:txBody>
          <a:bodyPr>
            <a:normAutofit/>
          </a:bodyPr>
          <a:lstStyle/>
          <a:p>
            <a:r>
              <a:rPr lang="en-US" dirty="0"/>
              <a:t>Database Management: SQL is used to interact with relational databases like MySQL, PostgreSQL, or Oracle. It’s used to create, read, update, and delete data within the database.</a:t>
            </a:r>
          </a:p>
        </p:txBody>
      </p:sp>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6971633" y="690928"/>
            <a:ext cx="4501910" cy="732282"/>
          </a:xfrm>
        </p:spPr>
        <p:txBody>
          <a:bodyPr/>
          <a:lstStyle/>
          <a:p>
            <a:r>
              <a:rPr lang="en-US" dirty="0"/>
              <a:t>Languages used :</a:t>
            </a:r>
          </a:p>
        </p:txBody>
      </p:sp>
      <p:sp>
        <p:nvSpPr>
          <p:cNvPr id="12" name="Slide Number Placeholder 11">
            <a:extLst>
              <a:ext uri="{FF2B5EF4-FFF2-40B4-BE49-F238E27FC236}">
                <a16:creationId xmlns:a16="http://schemas.microsoft.com/office/drawing/2014/main" id="{18E5D0F5-4C11-47EE-BA9F-DEF2F44DD3DC}"/>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8</a:t>
            </a:fld>
            <a:endParaRPr lang="en-US" dirty="0"/>
          </a:p>
        </p:txBody>
      </p:sp>
      <p:sp>
        <p:nvSpPr>
          <p:cNvPr id="5" name="Text Placeholder 4">
            <a:extLst>
              <a:ext uri="{FF2B5EF4-FFF2-40B4-BE49-F238E27FC236}">
                <a16:creationId xmlns:a16="http://schemas.microsoft.com/office/drawing/2014/main" id="{B58D86DE-B923-4D58-B00B-1914FA90BB77}"/>
              </a:ext>
            </a:extLst>
          </p:cNvPr>
          <p:cNvSpPr>
            <a:spLocks noGrp="1"/>
          </p:cNvSpPr>
          <p:nvPr>
            <p:ph type="body" sz="quarter" idx="23"/>
          </p:nvPr>
        </p:nvSpPr>
        <p:spPr>
          <a:xfrm>
            <a:off x="5300006" y="3587638"/>
            <a:ext cx="5042568" cy="320381"/>
          </a:xfrm>
        </p:spPr>
        <p:txBody>
          <a:bodyPr/>
          <a:lstStyle/>
          <a:p>
            <a:r>
              <a:rPr lang="en-ZA" dirty="0"/>
              <a:t>XML/JSON :</a:t>
            </a:r>
          </a:p>
        </p:txBody>
      </p:sp>
      <p:sp>
        <p:nvSpPr>
          <p:cNvPr id="6" name="Text Placeholder 5">
            <a:extLst>
              <a:ext uri="{FF2B5EF4-FFF2-40B4-BE49-F238E27FC236}">
                <a16:creationId xmlns:a16="http://schemas.microsoft.com/office/drawing/2014/main" id="{071D6DC6-1167-4691-9102-803C951DFEF9}"/>
              </a:ext>
            </a:extLst>
          </p:cNvPr>
          <p:cNvSpPr>
            <a:spLocks noGrp="1"/>
          </p:cNvSpPr>
          <p:nvPr>
            <p:ph type="body" sz="quarter" idx="24"/>
          </p:nvPr>
        </p:nvSpPr>
        <p:spPr>
          <a:xfrm>
            <a:off x="5300006" y="3933113"/>
            <a:ext cx="5688033" cy="1035979"/>
          </a:xfrm>
        </p:spPr>
        <p:txBody>
          <a:bodyPr>
            <a:normAutofit/>
          </a:bodyPr>
          <a:lstStyle/>
          <a:p>
            <a:r>
              <a:rPr lang="en-US" dirty="0"/>
              <a:t>Data Interchange: XML or JSON are used for data interchange between the backend and frontend, or between the server and external APIs. JSON is more commonly used in modern applications due to its lightweight nature.</a:t>
            </a:r>
          </a:p>
        </p:txBody>
      </p:sp>
      <p:sp>
        <p:nvSpPr>
          <p:cNvPr id="7" name="Text Placeholder 6">
            <a:extLst>
              <a:ext uri="{FF2B5EF4-FFF2-40B4-BE49-F238E27FC236}">
                <a16:creationId xmlns:a16="http://schemas.microsoft.com/office/drawing/2014/main" id="{8F60FE46-C4A2-49EB-9D1E-FEFE2C69E106}"/>
              </a:ext>
            </a:extLst>
          </p:cNvPr>
          <p:cNvSpPr>
            <a:spLocks noGrp="1"/>
          </p:cNvSpPr>
          <p:nvPr>
            <p:ph type="body" sz="quarter" idx="25"/>
          </p:nvPr>
        </p:nvSpPr>
        <p:spPr>
          <a:xfrm>
            <a:off x="4398264" y="5105618"/>
            <a:ext cx="5042568" cy="320381"/>
          </a:xfrm>
        </p:spPr>
        <p:txBody>
          <a:bodyPr/>
          <a:lstStyle/>
          <a:p>
            <a:r>
              <a:rPr lang="en-ZA" dirty="0"/>
              <a:t>Servlets/JSP :</a:t>
            </a:r>
          </a:p>
        </p:txBody>
      </p:sp>
      <p:sp>
        <p:nvSpPr>
          <p:cNvPr id="8" name="Text Placeholder 7">
            <a:extLst>
              <a:ext uri="{FF2B5EF4-FFF2-40B4-BE49-F238E27FC236}">
                <a16:creationId xmlns:a16="http://schemas.microsoft.com/office/drawing/2014/main" id="{4FFD7B4A-6574-4881-83D5-1E45D4054B5E}"/>
              </a:ext>
            </a:extLst>
          </p:cNvPr>
          <p:cNvSpPr>
            <a:spLocks noGrp="1"/>
          </p:cNvSpPr>
          <p:nvPr>
            <p:ph type="body" sz="quarter" idx="26"/>
          </p:nvPr>
        </p:nvSpPr>
        <p:spPr>
          <a:xfrm>
            <a:off x="4398264" y="5451093"/>
            <a:ext cx="5688032" cy="1035979"/>
          </a:xfrm>
        </p:spPr>
        <p:txBody>
          <a:bodyPr>
            <a:normAutofit/>
          </a:bodyPr>
          <a:lstStyle/>
          <a:p>
            <a:r>
              <a:rPr lang="en-US" dirty="0"/>
              <a:t>Server-Side Java Technologies: Servlets and JavaServer Pages (JSP) are traditional technologies used for generating dynamic web content in Java-based web applications.</a:t>
            </a:r>
          </a:p>
        </p:txBody>
      </p:sp>
    </p:spTree>
    <p:extLst>
      <p:ext uri="{BB962C8B-B14F-4D97-AF65-F5344CB8AC3E}">
        <p14:creationId xmlns:p14="http://schemas.microsoft.com/office/powerpoint/2010/main" val="2579967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1034142" y="1812864"/>
            <a:ext cx="10515600" cy="1451152"/>
          </a:xfrm>
        </p:spPr>
        <p:txBody>
          <a:bodyPr>
            <a:normAutofit fontScale="85000" lnSpcReduction="10000"/>
          </a:bodyPr>
          <a:lstStyle/>
          <a:p>
            <a:pPr marL="342900" indent="-342900">
              <a:buAutoNum type="arabicPeriod"/>
            </a:pPr>
            <a:r>
              <a:rPr lang="en-US" sz="1900" dirty="0">
                <a:latin typeface="Arial" panose="020B0604020202020204" pitchFamily="34" charset="0"/>
                <a:cs typeface="Arial" panose="020B0604020202020204" pitchFamily="34" charset="0"/>
              </a:rPr>
              <a:t>User Registration and Authentication :</a:t>
            </a:r>
          </a:p>
          <a:p>
            <a:pPr marL="342900" indent="-342900">
              <a:buAutoNum type="arabicPeriod"/>
            </a:pPr>
            <a:endParaRPr lang="en-US" sz="1900" dirty="0">
              <a:latin typeface="Arial" panose="020B0604020202020204" pitchFamily="34" charset="0"/>
              <a:cs typeface="Arial" panose="020B0604020202020204" pitchFamily="34" charset="0"/>
            </a:endParaRPr>
          </a:p>
          <a:p>
            <a:r>
              <a:rPr lang="en-US" sz="1900" dirty="0">
                <a:solidFill>
                  <a:schemeClr val="tx1"/>
                </a:solidFill>
                <a:latin typeface="Arial" panose="020B0604020202020204" pitchFamily="34" charset="0"/>
                <a:cs typeface="Arial" panose="020B0604020202020204" pitchFamily="34" charset="0"/>
              </a:rPr>
              <a:t>Registration: Users (job seekers and employers) sign up by providing personal details.</a:t>
            </a:r>
          </a:p>
          <a:p>
            <a:r>
              <a:rPr lang="en-US" sz="1900" dirty="0">
                <a:solidFill>
                  <a:schemeClr val="tx1"/>
                </a:solidFill>
                <a:latin typeface="Arial" panose="020B0604020202020204" pitchFamily="34" charset="0"/>
                <a:cs typeface="Arial" panose="020B0604020202020204" pitchFamily="34" charset="0"/>
              </a:rPr>
              <a:t>Authentication: Users log in with their credentials. The system verifies their identity and manages sessions.</a:t>
            </a:r>
          </a:p>
          <a:p>
            <a:endParaRPr lang="en-ZA" dirty="0"/>
          </a:p>
        </p:txBody>
      </p:sp>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1308462" y="136525"/>
            <a:ext cx="10515600" cy="924808"/>
          </a:xfrm>
        </p:spPr>
        <p:txBody>
          <a:bodyPr/>
          <a:lstStyle/>
          <a:p>
            <a:r>
              <a:rPr lang="en-ZA" dirty="0"/>
              <a:t>Workflow :</a:t>
            </a:r>
          </a:p>
        </p:txBody>
      </p:sp>
      <p:sp>
        <p:nvSpPr>
          <p:cNvPr id="7" name="Text Placeholder 6">
            <a:extLst>
              <a:ext uri="{FF2B5EF4-FFF2-40B4-BE49-F238E27FC236}">
                <a16:creationId xmlns:a16="http://schemas.microsoft.com/office/drawing/2014/main" id="{40297407-CE4E-4284-879D-AEC395713625}"/>
              </a:ext>
            </a:extLst>
          </p:cNvPr>
          <p:cNvSpPr>
            <a:spLocks noGrp="1"/>
          </p:cNvSpPr>
          <p:nvPr>
            <p:ph type="body" sz="quarter" idx="43"/>
          </p:nvPr>
        </p:nvSpPr>
        <p:spPr>
          <a:xfrm>
            <a:off x="1034142" y="4015548"/>
            <a:ext cx="9601480" cy="2038814"/>
          </a:xfrm>
        </p:spPr>
        <p:txBody>
          <a:bodyPr>
            <a:normAutofit fontScale="85000" lnSpcReduction="10000"/>
          </a:bodyPr>
          <a:lstStyle/>
          <a:p>
            <a:r>
              <a:rPr lang="en-ZA" dirty="0">
                <a:latin typeface="Arial" panose="020B0604020202020204" pitchFamily="34" charset="0"/>
                <a:cs typeface="Arial" panose="020B0604020202020204" pitchFamily="34" charset="0"/>
              </a:rPr>
              <a:t>2. Job seeker features :</a:t>
            </a:r>
          </a:p>
          <a:p>
            <a:endParaRPr lang="en-ZA" dirty="0">
              <a:latin typeface="Arial" panose="020B0604020202020204" pitchFamily="34" charset="0"/>
              <a:cs typeface="Arial" panose="020B0604020202020204" pitchFamily="34" charset="0"/>
            </a:endParaRPr>
          </a:p>
          <a:p>
            <a:r>
              <a:rPr lang="en-US" dirty="0">
                <a:solidFill>
                  <a:schemeClr val="tx1"/>
                </a:solidFill>
                <a:latin typeface="Arial" panose="020B0604020202020204" pitchFamily="34" charset="0"/>
                <a:cs typeface="Arial" panose="020B0604020202020204" pitchFamily="34" charset="0"/>
              </a:rPr>
              <a:t>Profile Management: Job seekers create and update their profiles with resumes, skills, and contact info.</a:t>
            </a:r>
          </a:p>
          <a:p>
            <a:r>
              <a:rPr lang="en-US" dirty="0">
                <a:solidFill>
                  <a:schemeClr val="tx1"/>
                </a:solidFill>
                <a:latin typeface="Arial" panose="020B0604020202020204" pitchFamily="34" charset="0"/>
                <a:cs typeface="Arial" panose="020B0604020202020204" pitchFamily="34" charset="0"/>
              </a:rPr>
              <a:t>Job Search: They search for jobs using filters like location, job type, and keywords.</a:t>
            </a:r>
          </a:p>
          <a:p>
            <a:r>
              <a:rPr lang="en-US" dirty="0">
                <a:solidFill>
                  <a:schemeClr val="tx1"/>
                </a:solidFill>
                <a:latin typeface="Arial" panose="020B0604020202020204" pitchFamily="34" charset="0"/>
                <a:cs typeface="Arial" panose="020B0604020202020204" pitchFamily="34" charset="0"/>
              </a:rPr>
              <a:t>Application: Job seekers apply to jobs and track their application statuses.</a:t>
            </a:r>
          </a:p>
          <a:p>
            <a:endParaRPr lang="en-ZA" dirty="0"/>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22"/>
          </p:nvPr>
        </p:nvSpPr>
        <p:spPr>
          <a:xfrm>
            <a:off x="8610600" y="6356350"/>
            <a:ext cx="2743200" cy="365125"/>
          </a:xfrm>
        </p:spPr>
        <p:txBody>
          <a:bodyPr/>
          <a:lstStyle/>
          <a:p>
            <a:fld id="{19B51A1E-902D-48AF-9020-955120F399B6}" type="slidenum">
              <a:rPr lang="en-ZA" smtClean="0"/>
              <a:pPr/>
              <a:t>9</a:t>
            </a:fld>
            <a:endParaRPr lang="en-ZA" dirty="0"/>
          </a:p>
        </p:txBody>
      </p:sp>
    </p:spTree>
    <p:extLst>
      <p:ext uri="{BB962C8B-B14F-4D97-AF65-F5344CB8AC3E}">
        <p14:creationId xmlns:p14="http://schemas.microsoft.com/office/powerpoint/2010/main" val="1685865707"/>
      </p:ext>
    </p:extLst>
  </p:cSld>
  <p:clrMapOvr>
    <a:masterClrMapping/>
  </p:clrMapOvr>
</p:sld>
</file>

<file path=ppt/theme/theme1.xml><?xml version="1.0" encoding="utf-8"?>
<a:theme xmlns:a="http://schemas.openxmlformats.org/drawingml/2006/main" name="Office Theme">
  <a:themeElements>
    <a:clrScheme name="Custom 174">
      <a:dk1>
        <a:srgbClr val="1E1E1E"/>
      </a:dk1>
      <a:lt1>
        <a:sysClr val="window" lastClr="FFFFFF"/>
      </a:lt1>
      <a:dk2>
        <a:srgbClr val="44546A"/>
      </a:dk2>
      <a:lt2>
        <a:srgbClr val="E7E6E6"/>
      </a:lt2>
      <a:accent1>
        <a:srgbClr val="81CC48"/>
      </a:accent1>
      <a:accent2>
        <a:srgbClr val="45BEAD"/>
      </a:accent2>
      <a:accent3>
        <a:srgbClr val="BFFF4B"/>
      </a:accent3>
      <a:accent4>
        <a:srgbClr val="B001FF"/>
      </a:accent4>
      <a:accent5>
        <a:srgbClr val="5B9BD5"/>
      </a:accent5>
      <a:accent6>
        <a:srgbClr val="70AD47"/>
      </a:accent6>
      <a:hlink>
        <a:srgbClr val="0563C1"/>
      </a:hlink>
      <a:folHlink>
        <a:srgbClr val="954F72"/>
      </a:folHlink>
    </a:clrScheme>
    <a:fontScheme name="Custom 60">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M Deck_tm12041065_Win32_LW_v2" id="{4F206296-6CCA-437B-ABEB-95E882651B70}" vid="{35168526-4CBB-4325-9C81-5B5C83385F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7817B950-985C-4D79-B0A3-FA5D2FD7806B}">
  <ds:schemaRefs>
    <ds:schemaRef ds:uri="http://schemas.microsoft.com/sharepoint/v3/contenttype/forms"/>
  </ds:schemaRefs>
</ds:datastoreItem>
</file>

<file path=customXml/itemProps2.xml><?xml version="1.0" encoding="utf-8"?>
<ds:datastoreItem xmlns:ds="http://schemas.openxmlformats.org/officeDocument/2006/customXml" ds:itemID="{472B6A28-7094-4F7C-9CE6-FEFFCFA7E15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126E60-8824-40C8-9624-5890E719C52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1422</Words>
  <Application>Microsoft Office PowerPoint</Application>
  <PresentationFormat>Widescreen</PresentationFormat>
  <Paragraphs>133</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Source Sans Pro</vt:lpstr>
      <vt:lpstr>Times New Roman</vt:lpstr>
      <vt:lpstr>Office Theme</vt:lpstr>
      <vt:lpstr>Using Java ………</vt:lpstr>
      <vt:lpstr>Table of content :</vt:lpstr>
      <vt:lpstr>Introduction :</vt:lpstr>
      <vt:lpstr>Features :</vt:lpstr>
      <vt:lpstr>Features :</vt:lpstr>
      <vt:lpstr>Features :</vt:lpstr>
      <vt:lpstr>Languages used :</vt:lpstr>
      <vt:lpstr>Languages used :</vt:lpstr>
      <vt:lpstr>Workflow :</vt:lpstr>
      <vt:lpstr>Workflow :</vt:lpstr>
      <vt:lpstr>Workflow :</vt:lpstr>
      <vt:lpstr>Advantages:</vt:lpstr>
      <vt:lpstr>Advantages:</vt:lpstr>
      <vt:lpstr>Advantages:</vt:lpstr>
      <vt:lpstr>Advantages:</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2021-07-29T04:12:45Z</dcterms:created>
  <dcterms:modified xsi:type="dcterms:W3CDTF">2024-10-14T08:40:35Z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